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13.xml.rels" ContentType="application/vnd.openxmlformats-package.relationships+xml"/>
  <Override PartName="/ppt/slideLayouts/_rels/slideLayout58.xml.rels" ContentType="application/vnd.openxmlformats-package.relationships+xml"/>
  <Override PartName="/ppt/slideLayouts/_rels/slideLayout65.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12.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69.xml.rels" ContentType="application/vnd.openxmlformats-package.relationships+xml"/>
  <Override PartName="/ppt/slideLayouts/_rels/slideLayout63.xml.rels" ContentType="application/vnd.openxmlformats-package.relationships+xml"/>
  <Override PartName="/ppt/slideLayouts/_rels/slideLayout47.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0.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14.xml.rels" ContentType="application/vnd.openxmlformats-package.relationships+xml"/>
  <Override PartName="/ppt/slideLayouts/_rels/slideLayout8.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64.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19.xml" ContentType="application/vnd.openxmlformats-officedocument.presentationml.slideLayout+xml"/>
  <Override PartName="/ppt/slideLayouts/slideLayout61.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58.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2.xml" ContentType="application/vnd.openxmlformats-officedocument.presentationml.slideLayout+xml"/>
  <Override PartName="/ppt/slideLayouts/slideLayout23.xml" ContentType="application/vnd.openxmlformats-officedocument.presentationml.slideLayout+xml"/>
  <Override PartName="/ppt/slideLayouts/slideLayout71.xml" ContentType="application/vnd.openxmlformats-officedocument.presentationml.slideLayout+xml"/>
  <Override PartName="/ppt/slideLayouts/slideLayout29.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media/image10.png" ContentType="image/png"/>
  <Override PartName="/ppt/media/image9.png" ContentType="image/png"/>
  <Override PartName="/ppt/media/image13.png" ContentType="image/png"/>
  <Override PartName="/ppt/media/image8.png" ContentType="image/png"/>
  <Override PartName="/ppt/media/image17.png" ContentType="image/png"/>
  <Override PartName="/ppt/media/image16.png" ContentType="image/png"/>
  <Override PartName="/ppt/media/image15.png" ContentType="image/png"/>
  <Override PartName="/ppt/media/image5.jpeg" ContentType="image/jpeg"/>
  <Override PartName="/ppt/media/image14.png" ContentType="image/png"/>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7.png" ContentType="image/png"/>
  <Override PartName="/ppt/media/image12.png" ContentType="image/png"/>
  <Override PartName="/ppt/presProps.xml" ContentType="application/vnd.openxmlformats-officedocument.presentationml.presProps+xml"/>
  <Override PartName="/ppt/slides/slide1.xml" ContentType="application/vnd.openxmlformats-officedocument.presentationml.slide+xml"/>
  <Override PartName="/ppt/slides/_rels/slide12.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9144000" cy="51435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82"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83"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8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8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87"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88"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90"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91"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92"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93"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94"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95"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19"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21"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23"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24"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4075560" y="952200"/>
            <a:ext cx="991800" cy="28166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2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29"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30"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61"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32"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3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34"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36"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37"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38"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40"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41"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4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44"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45"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46"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48"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49"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50"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51"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52"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53"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6"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77"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79"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81"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82"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3"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63"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4" name="PlaceHolder 1"/>
          <p:cNvSpPr>
            <a:spLocks noGrp="1"/>
          </p:cNvSpPr>
          <p:nvPr>
            <p:ph type="subTitle"/>
          </p:nvPr>
        </p:nvSpPr>
        <p:spPr>
          <a:xfrm>
            <a:off x="4075560" y="952200"/>
            <a:ext cx="991800" cy="28166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86"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87"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88"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90"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91"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92"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9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9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96"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198"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199"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0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0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03"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04"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06"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07"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08"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09"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10"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11"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4"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35"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37"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65"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66"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39"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40"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2" name="PlaceHolder 1"/>
          <p:cNvSpPr>
            <a:spLocks noGrp="1"/>
          </p:cNvSpPr>
          <p:nvPr>
            <p:ph type="subTitle"/>
          </p:nvPr>
        </p:nvSpPr>
        <p:spPr>
          <a:xfrm>
            <a:off x="4075560" y="952200"/>
            <a:ext cx="991800" cy="28166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4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45"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46"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4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4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50"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52"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5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54"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56"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57"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5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1"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2"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64"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5"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6"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7"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8"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69"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2"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93"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95"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297"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298"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0" name="PlaceHolder 1"/>
          <p:cNvSpPr>
            <a:spLocks noGrp="1"/>
          </p:cNvSpPr>
          <p:nvPr>
            <p:ph type="subTitle"/>
          </p:nvPr>
        </p:nvSpPr>
        <p:spPr>
          <a:xfrm>
            <a:off x="4075560" y="952200"/>
            <a:ext cx="991800" cy="28166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302"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03"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04"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306"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07"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08"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31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11"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12"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314"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15"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317"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1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19"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20"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4075560" y="952200"/>
            <a:ext cx="991800" cy="28166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322"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23"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24"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25"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26"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327"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18"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20"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22"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23"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4"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5" name="PlaceHolder 1"/>
          <p:cNvSpPr>
            <a:spLocks noGrp="1"/>
          </p:cNvSpPr>
          <p:nvPr>
            <p:ph type="subTitle"/>
          </p:nvPr>
        </p:nvSpPr>
        <p:spPr>
          <a:xfrm>
            <a:off x="4075560" y="952200"/>
            <a:ext cx="991800" cy="28166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27"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28"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29"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31"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3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33"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35"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36"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37"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70"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71"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72"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39"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40"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42"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4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44"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45"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447"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48"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49"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50"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51"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452"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74"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75"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76"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075560" y="952200"/>
            <a:ext cx="991800" cy="607320"/>
          </a:xfrm>
          <a:prstGeom prst="rect">
            <a:avLst/>
          </a:prstGeom>
          <a:noFill/>
          <a:ln w="0">
            <a:noFill/>
          </a:ln>
        </p:spPr>
        <p:txBody>
          <a:bodyPr lIns="0" rIns="0" tIns="0" bIns="0" anchor="ctr">
            <a:noAutofit/>
          </a:bodyPr>
          <a:p>
            <a:endParaRPr b="0" lang="en-US" sz="1400" spc="-1" strike="noStrike">
              <a:solidFill>
                <a:srgbClr val="000000"/>
              </a:solidFill>
              <a:latin typeface="Arial"/>
            </a:endParaRPr>
          </a:p>
        </p:txBody>
      </p:sp>
      <p:sp>
        <p:nvSpPr>
          <p:cNvPr id="7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7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
        <p:nvSpPr>
          <p:cNvPr id="80"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n-US"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577d92"/>
        </a:solidFill>
      </p:bgPr>
    </p:bg>
    <p:spTree>
      <p:nvGrpSpPr>
        <p:cNvPr id="1" name=""/>
        <p:cNvGrpSpPr/>
        <p:nvPr/>
      </p:nvGrpSpPr>
      <p:grpSpPr>
        <a:xfrm>
          <a:off x="0" y="0"/>
          <a:ext cx="0" cy="0"/>
          <a:chOff x="0" y="0"/>
          <a:chExt cx="0" cy="0"/>
        </a:xfrm>
      </p:grpSpPr>
      <p:sp>
        <p:nvSpPr>
          <p:cNvPr id="0" name="Google Shape;9;p14"/>
          <p:cNvSpPr/>
          <p:nvPr/>
        </p:nvSpPr>
        <p:spPr>
          <a:xfrm>
            <a:off x="283320" y="228600"/>
            <a:ext cx="8667720" cy="4637520"/>
          </a:xfrm>
          <a:custGeom>
            <a:avLst/>
            <a:gdLst/>
            <a:ahLst/>
            <a:rect l="l" t="t" r="r" b="b"/>
            <a:pathLst>
              <a:path w="270726" h="144852">
                <a:moveTo>
                  <a:pt x="25456" y="1"/>
                </a:moveTo>
                <a:lnTo>
                  <a:pt x="21884" y="2977"/>
                </a:lnTo>
                <a:lnTo>
                  <a:pt x="5656" y="2977"/>
                </a:lnTo>
                <a:lnTo>
                  <a:pt x="1" y="20396"/>
                </a:lnTo>
                <a:lnTo>
                  <a:pt x="1489" y="64449"/>
                </a:lnTo>
                <a:lnTo>
                  <a:pt x="1" y="94357"/>
                </a:lnTo>
                <a:lnTo>
                  <a:pt x="3858" y="144852"/>
                </a:lnTo>
                <a:lnTo>
                  <a:pt x="264558" y="144852"/>
                </a:lnTo>
                <a:lnTo>
                  <a:pt x="266558" y="135589"/>
                </a:lnTo>
                <a:lnTo>
                  <a:pt x="269975" y="38553"/>
                </a:lnTo>
                <a:lnTo>
                  <a:pt x="270725" y="16526"/>
                </a:lnTo>
                <a:lnTo>
                  <a:pt x="258962" y="9085"/>
                </a:lnTo>
                <a:lnTo>
                  <a:pt x="257628" y="1"/>
                </a:lnTo>
                <a:close/>
              </a:path>
            </a:pathLst>
          </a:custGeom>
          <a:solidFill>
            <a:schemeClr val="accent3"/>
          </a:solidFill>
          <a:ln w="0">
            <a:noFill/>
          </a:ln>
        </p:spPr>
        <p:style>
          <a:lnRef idx="0"/>
          <a:fillRef idx="0"/>
          <a:effectRef idx="0"/>
          <a:fontRef idx="minor"/>
        </p:style>
      </p:sp>
      <p:sp>
        <p:nvSpPr>
          <p:cNvPr id="1" name="PlaceHolder 1"/>
          <p:cNvSpPr>
            <a:spLocks noGrp="1"/>
          </p:cNvSpPr>
          <p:nvPr>
            <p:ph type="title"/>
          </p:nvPr>
        </p:nvSpPr>
        <p:spPr>
          <a:xfrm>
            <a:off x="1438560" y="675000"/>
            <a:ext cx="6266520" cy="2123640"/>
          </a:xfrm>
          <a:prstGeom prst="rect">
            <a:avLst/>
          </a:prstGeom>
          <a:noFill/>
          <a:ln w="0">
            <a:noFill/>
          </a:ln>
        </p:spPr>
        <p:txBody>
          <a:bodyPr tIns="91440" bIns="91440" anchor="ctr">
            <a:noAutofit/>
          </a:bodyPr>
          <a:p>
            <a:r>
              <a:rPr b="0" lang="en-US" sz="4600" spc="-1" strike="noStrike">
                <a:solidFill>
                  <a:srgbClr val="000000"/>
                </a:solidFill>
                <a:latin typeface="Arial"/>
              </a:rPr>
              <a:t>Click to edit the title text format</a:t>
            </a:r>
            <a:endParaRPr b="0" lang="en-US" sz="4600" spc="-1" strike="noStrike">
              <a:solidFill>
                <a:srgbClr val="000000"/>
              </a:solidFill>
              <a:latin typeface="Arial"/>
            </a:endParaRPr>
          </a:p>
        </p:txBody>
      </p:sp>
      <p:sp>
        <p:nvSpPr>
          <p:cNvPr id="2" name="Google Shape;12;p14"/>
          <p:cNvSpPr/>
          <p:nvPr/>
        </p:nvSpPr>
        <p:spPr>
          <a:xfrm>
            <a:off x="-2520" y="3027960"/>
            <a:ext cx="3037320" cy="1264320"/>
          </a:xfrm>
          <a:custGeom>
            <a:avLst/>
            <a:gdLst/>
            <a:ahLst/>
            <a:rect l="l" t="t" r="r" b="b"/>
            <a:pathLst>
              <a:path w="94881" h="39505">
                <a:moveTo>
                  <a:pt x="94881" y="36338"/>
                </a:moveTo>
                <a:lnTo>
                  <a:pt x="94881" y="36338"/>
                </a:lnTo>
                <a:lnTo>
                  <a:pt x="94881" y="36338"/>
                </a:lnTo>
                <a:cubicBezTo>
                  <a:pt x="94881" y="36338"/>
                  <a:pt x="94881" y="36338"/>
                  <a:pt x="94881" y="36338"/>
                </a:cubicBezTo>
                <a:close/>
                <a:moveTo>
                  <a:pt x="0" y="0"/>
                </a:moveTo>
                <a:lnTo>
                  <a:pt x="0" y="24646"/>
                </a:lnTo>
                <a:lnTo>
                  <a:pt x="91154" y="39505"/>
                </a:lnTo>
                <a:lnTo>
                  <a:pt x="94881" y="36338"/>
                </a:lnTo>
                <a:lnTo>
                  <a:pt x="94881" y="36338"/>
                </a:lnTo>
                <a:cubicBezTo>
                  <a:pt x="94881" y="36338"/>
                  <a:pt x="94881" y="36338"/>
                  <a:pt x="94881" y="36338"/>
                </a:cubicBezTo>
                <a:cubicBezTo>
                  <a:pt x="94815" y="36338"/>
                  <a:pt x="35652" y="25692"/>
                  <a:pt x="43089" y="22408"/>
                </a:cubicBezTo>
                <a:cubicBezTo>
                  <a:pt x="50530" y="19133"/>
                  <a:pt x="93690" y="20253"/>
                  <a:pt x="57519" y="15847"/>
                </a:cubicBezTo>
                <a:cubicBezTo>
                  <a:pt x="35338" y="13133"/>
                  <a:pt x="13526" y="5501"/>
                  <a:pt x="0" y="0"/>
                </a:cubicBezTo>
                <a:close/>
              </a:path>
            </a:pathLst>
          </a:custGeom>
          <a:solidFill>
            <a:schemeClr val="dk2"/>
          </a:solidFill>
          <a:ln w="0">
            <a:noFill/>
          </a:ln>
        </p:spPr>
        <p:style>
          <a:lnRef idx="0"/>
          <a:fillRef idx="0"/>
          <a:effectRef idx="0"/>
          <a:fontRef idx="minor"/>
        </p:style>
      </p:sp>
      <p:sp>
        <p:nvSpPr>
          <p:cNvPr id="3" name="Google Shape;13;p14"/>
          <p:cNvSpPr/>
          <p:nvPr/>
        </p:nvSpPr>
        <p:spPr>
          <a:xfrm>
            <a:off x="-2520" y="2489040"/>
            <a:ext cx="1454760" cy="638640"/>
          </a:xfrm>
          <a:custGeom>
            <a:avLst/>
            <a:gdLst/>
            <a:ahLst/>
            <a:rect l="l" t="t" r="r" b="b"/>
            <a:pathLst>
              <a:path w="45443" h="19957">
                <a:moveTo>
                  <a:pt x="0" y="1"/>
                </a:moveTo>
                <a:lnTo>
                  <a:pt x="0" y="7252"/>
                </a:lnTo>
                <a:cubicBezTo>
                  <a:pt x="8049" y="11573"/>
                  <a:pt x="20907" y="17622"/>
                  <a:pt x="32969" y="19586"/>
                </a:cubicBezTo>
                <a:cubicBezTo>
                  <a:pt x="34523" y="19839"/>
                  <a:pt x="35663" y="19956"/>
                  <a:pt x="36443" y="19956"/>
                </a:cubicBezTo>
                <a:cubicBezTo>
                  <a:pt x="45442" y="19956"/>
                  <a:pt x="6366" y="4307"/>
                  <a:pt x="0" y="1"/>
                </a:cubicBezTo>
                <a:close/>
              </a:path>
            </a:pathLst>
          </a:custGeom>
          <a:solidFill>
            <a:schemeClr val="dk2"/>
          </a:solidFill>
          <a:ln w="0">
            <a:noFill/>
          </a:ln>
        </p:spPr>
        <p:style>
          <a:lnRef idx="0"/>
          <a:fillRef idx="0"/>
          <a:effectRef idx="0"/>
          <a:fontRef idx="minor"/>
        </p:style>
      </p:sp>
      <p:sp>
        <p:nvSpPr>
          <p:cNvPr id="4" name="Google Shape;14;p14"/>
          <p:cNvSpPr/>
          <p:nvPr/>
        </p:nvSpPr>
        <p:spPr>
          <a:xfrm>
            <a:off x="4283640" y="3249360"/>
            <a:ext cx="4862520" cy="1037160"/>
          </a:xfrm>
          <a:custGeom>
            <a:avLst/>
            <a:gdLst/>
            <a:ahLst/>
            <a:rect l="l" t="t" r="r" b="b"/>
            <a:pathLst>
              <a:path w="151878" h="32407">
                <a:moveTo>
                  <a:pt x="151877" y="1"/>
                </a:moveTo>
                <a:cubicBezTo>
                  <a:pt x="135113" y="4930"/>
                  <a:pt x="114563" y="9585"/>
                  <a:pt x="91822" y="11800"/>
                </a:cubicBezTo>
                <a:cubicBezTo>
                  <a:pt x="31850" y="17634"/>
                  <a:pt x="27088" y="16205"/>
                  <a:pt x="26933" y="20717"/>
                </a:cubicBezTo>
                <a:cubicBezTo>
                  <a:pt x="26914" y="21325"/>
                  <a:pt x="28522" y="21580"/>
                  <a:pt x="31314" y="21580"/>
                </a:cubicBezTo>
                <a:cubicBezTo>
                  <a:pt x="45874" y="21580"/>
                  <a:pt x="92622" y="14645"/>
                  <a:pt x="108528" y="14645"/>
                </a:cubicBezTo>
                <a:cubicBezTo>
                  <a:pt x="112160" y="14645"/>
                  <a:pt x="114184" y="15007"/>
                  <a:pt x="113849" y="15895"/>
                </a:cubicBezTo>
                <a:cubicBezTo>
                  <a:pt x="111765" y="21432"/>
                  <a:pt x="1" y="26861"/>
                  <a:pt x="1192" y="31052"/>
                </a:cubicBezTo>
                <a:cubicBezTo>
                  <a:pt x="1464" y="32014"/>
                  <a:pt x="6405" y="32407"/>
                  <a:pt x="14127" y="32407"/>
                </a:cubicBezTo>
                <a:cubicBezTo>
                  <a:pt x="40150" y="32407"/>
                  <a:pt x="97756" y="27943"/>
                  <a:pt x="114742" y="25730"/>
                </a:cubicBezTo>
                <a:cubicBezTo>
                  <a:pt x="125445" y="24337"/>
                  <a:pt x="139864" y="23111"/>
                  <a:pt x="151877" y="22218"/>
                </a:cubicBezTo>
                <a:lnTo>
                  <a:pt x="151877" y="1"/>
                </a:lnTo>
                <a:close/>
              </a:path>
            </a:pathLst>
          </a:custGeom>
          <a:solidFill>
            <a:schemeClr val="dk2"/>
          </a:solidFill>
          <a:ln w="0">
            <a:noFill/>
          </a:ln>
        </p:spPr>
        <p:style>
          <a:lnRef idx="0"/>
          <a:fillRef idx="0"/>
          <a:effectRef idx="0"/>
          <a:fontRef idx="minor"/>
        </p:style>
      </p:sp>
      <p:sp>
        <p:nvSpPr>
          <p:cNvPr id="5" name="Google Shape;15;p14"/>
          <p:cNvSpPr/>
          <p:nvPr/>
        </p:nvSpPr>
        <p:spPr>
          <a:xfrm>
            <a:off x="8128440" y="2716200"/>
            <a:ext cx="1017720" cy="429840"/>
          </a:xfrm>
          <a:custGeom>
            <a:avLst/>
            <a:gdLst/>
            <a:ahLst/>
            <a:rect l="l" t="t" r="r" b="b"/>
            <a:pathLst>
              <a:path w="31796" h="13441">
                <a:moveTo>
                  <a:pt x="31795" y="1"/>
                </a:moveTo>
                <a:cubicBezTo>
                  <a:pt x="26080" y="2596"/>
                  <a:pt x="18377" y="5775"/>
                  <a:pt x="11185" y="7656"/>
                </a:cubicBezTo>
                <a:cubicBezTo>
                  <a:pt x="0" y="10584"/>
                  <a:pt x="2219" y="13440"/>
                  <a:pt x="11033" y="13440"/>
                </a:cubicBezTo>
                <a:cubicBezTo>
                  <a:pt x="13009" y="13440"/>
                  <a:pt x="15315" y="13297"/>
                  <a:pt x="17877" y="12979"/>
                </a:cubicBezTo>
                <a:cubicBezTo>
                  <a:pt x="23627" y="12264"/>
                  <a:pt x="28295" y="11050"/>
                  <a:pt x="31795" y="9871"/>
                </a:cubicBezTo>
                <a:lnTo>
                  <a:pt x="31795" y="1"/>
                </a:lnTo>
                <a:close/>
              </a:path>
            </a:pathLst>
          </a:custGeom>
          <a:solidFill>
            <a:schemeClr val="dk2"/>
          </a:solidFill>
          <a:ln w="0">
            <a:noFill/>
          </a:ln>
        </p:spPr>
        <p:style>
          <a:lnRef idx="0"/>
          <a:fillRef idx="0"/>
          <a:effectRef idx="0"/>
          <a:fontRef idx="minor"/>
        </p:style>
      </p:sp>
      <p:sp>
        <p:nvSpPr>
          <p:cNvPr id="6" name="Google Shape;16;p14"/>
          <p:cNvSpPr/>
          <p:nvPr/>
        </p:nvSpPr>
        <p:spPr>
          <a:xfrm>
            <a:off x="-2520" y="3764160"/>
            <a:ext cx="9148680" cy="1381680"/>
          </a:xfrm>
          <a:custGeom>
            <a:avLst/>
            <a:gdLst/>
            <a:ahLst/>
            <a:rect l="l" t="t" r="r" b="b"/>
            <a:pathLst>
              <a:path w="285751" h="43166">
                <a:moveTo>
                  <a:pt x="85300" y="0"/>
                </a:moveTo>
                <a:cubicBezTo>
                  <a:pt x="83102" y="0"/>
                  <a:pt x="80906" y="510"/>
                  <a:pt x="79391" y="1137"/>
                </a:cubicBezTo>
                <a:cubicBezTo>
                  <a:pt x="72521" y="3685"/>
                  <a:pt x="64901" y="6007"/>
                  <a:pt x="57674" y="8090"/>
                </a:cubicBezTo>
                <a:cubicBezTo>
                  <a:pt x="43196" y="12257"/>
                  <a:pt x="4417" y="22366"/>
                  <a:pt x="0" y="23985"/>
                </a:cubicBezTo>
                <a:lnTo>
                  <a:pt x="0" y="26235"/>
                </a:lnTo>
                <a:lnTo>
                  <a:pt x="0" y="37784"/>
                </a:lnTo>
                <a:lnTo>
                  <a:pt x="0" y="38761"/>
                </a:lnTo>
                <a:lnTo>
                  <a:pt x="0" y="43166"/>
                </a:lnTo>
                <a:lnTo>
                  <a:pt x="285607" y="43166"/>
                </a:lnTo>
                <a:lnTo>
                  <a:pt x="285607" y="43071"/>
                </a:lnTo>
                <a:lnTo>
                  <a:pt x="285750" y="43071"/>
                </a:lnTo>
                <a:lnTo>
                  <a:pt x="285750" y="24747"/>
                </a:lnTo>
                <a:lnTo>
                  <a:pt x="285750" y="21556"/>
                </a:lnTo>
                <a:cubicBezTo>
                  <a:pt x="279857" y="20139"/>
                  <a:pt x="274022" y="18639"/>
                  <a:pt x="268236" y="17032"/>
                </a:cubicBezTo>
                <a:cubicBezTo>
                  <a:pt x="267117" y="16722"/>
                  <a:pt x="265998" y="16413"/>
                  <a:pt x="264902" y="16091"/>
                </a:cubicBezTo>
                <a:cubicBezTo>
                  <a:pt x="257092" y="13865"/>
                  <a:pt x="249353" y="11448"/>
                  <a:pt x="241697" y="8793"/>
                </a:cubicBezTo>
                <a:cubicBezTo>
                  <a:pt x="240590" y="8384"/>
                  <a:pt x="239354" y="8137"/>
                  <a:pt x="238139" y="8137"/>
                </a:cubicBezTo>
                <a:cubicBezTo>
                  <a:pt x="237263" y="8137"/>
                  <a:pt x="236399" y="8265"/>
                  <a:pt x="235601" y="8555"/>
                </a:cubicBezTo>
                <a:cubicBezTo>
                  <a:pt x="229719" y="10698"/>
                  <a:pt x="224683" y="13531"/>
                  <a:pt x="218885" y="15758"/>
                </a:cubicBezTo>
                <a:cubicBezTo>
                  <a:pt x="213634" y="17758"/>
                  <a:pt x="208157" y="19592"/>
                  <a:pt x="203430" y="22068"/>
                </a:cubicBezTo>
                <a:cubicBezTo>
                  <a:pt x="198751" y="24521"/>
                  <a:pt x="193965" y="27093"/>
                  <a:pt x="188488" y="28878"/>
                </a:cubicBezTo>
                <a:cubicBezTo>
                  <a:pt x="175689" y="25116"/>
                  <a:pt x="162890" y="21258"/>
                  <a:pt x="149876" y="17341"/>
                </a:cubicBezTo>
                <a:cubicBezTo>
                  <a:pt x="129671" y="11091"/>
                  <a:pt x="109109" y="6233"/>
                  <a:pt x="88523" y="434"/>
                </a:cubicBezTo>
                <a:cubicBezTo>
                  <a:pt x="87505" y="128"/>
                  <a:pt x="86403" y="0"/>
                  <a:pt x="85300" y="0"/>
                </a:cubicBezTo>
                <a:close/>
              </a:path>
            </a:pathLst>
          </a:custGeom>
          <a:solidFill>
            <a:schemeClr val="lt1"/>
          </a:solidFill>
          <a:ln w="0">
            <a:noFill/>
          </a:ln>
        </p:spPr>
        <p:style>
          <a:lnRef idx="0"/>
          <a:fillRef idx="0"/>
          <a:effectRef idx="0"/>
          <a:fontRef idx="minor"/>
        </p:style>
      </p:sp>
      <p:sp>
        <p:nvSpPr>
          <p:cNvPr id="7" name="Google Shape;17;p14"/>
          <p:cNvSpPr/>
          <p:nvPr/>
        </p:nvSpPr>
        <p:spPr>
          <a:xfrm>
            <a:off x="-3240" y="3764880"/>
            <a:ext cx="7246800" cy="1272600"/>
          </a:xfrm>
          <a:custGeom>
            <a:avLst/>
            <a:gdLst/>
            <a:ahLst/>
            <a:rect l="l" t="t" r="r" b="b"/>
            <a:pathLst>
              <a:path w="226350" h="39755">
                <a:moveTo>
                  <a:pt x="85287" y="0"/>
                </a:moveTo>
                <a:cubicBezTo>
                  <a:pt x="83086" y="0"/>
                  <a:pt x="80893" y="513"/>
                  <a:pt x="79379" y="1131"/>
                </a:cubicBezTo>
                <a:cubicBezTo>
                  <a:pt x="72521" y="3679"/>
                  <a:pt x="64901" y="6000"/>
                  <a:pt x="57662" y="8084"/>
                </a:cubicBezTo>
                <a:cubicBezTo>
                  <a:pt x="43184" y="12251"/>
                  <a:pt x="4418" y="22360"/>
                  <a:pt x="0" y="23979"/>
                </a:cubicBezTo>
                <a:lnTo>
                  <a:pt x="0" y="26229"/>
                </a:lnTo>
                <a:cubicBezTo>
                  <a:pt x="5906" y="24455"/>
                  <a:pt x="11645" y="22598"/>
                  <a:pt x="17657" y="21062"/>
                </a:cubicBezTo>
                <a:cubicBezTo>
                  <a:pt x="21872" y="19883"/>
                  <a:pt x="26825" y="19883"/>
                  <a:pt x="31397" y="19193"/>
                </a:cubicBezTo>
                <a:lnTo>
                  <a:pt x="31397" y="19193"/>
                </a:lnTo>
                <a:cubicBezTo>
                  <a:pt x="29230" y="19847"/>
                  <a:pt x="27635" y="20859"/>
                  <a:pt x="25658" y="21467"/>
                </a:cubicBezTo>
                <a:cubicBezTo>
                  <a:pt x="38779" y="18895"/>
                  <a:pt x="51292" y="15037"/>
                  <a:pt x="64151" y="12001"/>
                </a:cubicBezTo>
                <a:cubicBezTo>
                  <a:pt x="58055" y="12001"/>
                  <a:pt x="52721" y="14323"/>
                  <a:pt x="47006" y="14787"/>
                </a:cubicBezTo>
                <a:cubicBezTo>
                  <a:pt x="58829" y="10834"/>
                  <a:pt x="69485" y="4584"/>
                  <a:pt x="82820" y="3429"/>
                </a:cubicBezTo>
                <a:cubicBezTo>
                  <a:pt x="84291" y="3273"/>
                  <a:pt x="85741" y="3200"/>
                  <a:pt x="87172" y="3200"/>
                </a:cubicBezTo>
                <a:cubicBezTo>
                  <a:pt x="102788" y="3200"/>
                  <a:pt x="116188" y="11848"/>
                  <a:pt x="131207" y="15240"/>
                </a:cubicBezTo>
                <a:cubicBezTo>
                  <a:pt x="126635" y="14323"/>
                  <a:pt x="122063" y="13859"/>
                  <a:pt x="117479" y="13382"/>
                </a:cubicBezTo>
                <a:lnTo>
                  <a:pt x="117479" y="13382"/>
                </a:lnTo>
                <a:cubicBezTo>
                  <a:pt x="137672" y="20336"/>
                  <a:pt x="160532" y="24741"/>
                  <a:pt x="183011" y="29146"/>
                </a:cubicBezTo>
                <a:cubicBezTo>
                  <a:pt x="184452" y="29503"/>
                  <a:pt x="186119" y="29980"/>
                  <a:pt x="187833" y="30396"/>
                </a:cubicBezTo>
                <a:cubicBezTo>
                  <a:pt x="186524" y="29932"/>
                  <a:pt x="185535" y="29194"/>
                  <a:pt x="184154" y="28682"/>
                </a:cubicBezTo>
                <a:cubicBezTo>
                  <a:pt x="184726" y="28682"/>
                  <a:pt x="185300" y="28622"/>
                  <a:pt x="185826" y="28622"/>
                </a:cubicBezTo>
                <a:cubicBezTo>
                  <a:pt x="186351" y="28622"/>
                  <a:pt x="186827" y="28682"/>
                  <a:pt x="187202" y="28920"/>
                </a:cubicBezTo>
                <a:cubicBezTo>
                  <a:pt x="190631" y="30301"/>
                  <a:pt x="194072" y="31242"/>
                  <a:pt x="197489" y="32408"/>
                </a:cubicBezTo>
                <a:cubicBezTo>
                  <a:pt x="206717" y="35456"/>
                  <a:pt x="216575" y="37576"/>
                  <a:pt x="226350" y="39755"/>
                </a:cubicBezTo>
                <a:cubicBezTo>
                  <a:pt x="200644" y="32599"/>
                  <a:pt x="175689" y="25098"/>
                  <a:pt x="149864" y="17347"/>
                </a:cubicBezTo>
                <a:cubicBezTo>
                  <a:pt x="129671" y="11096"/>
                  <a:pt x="109097" y="6227"/>
                  <a:pt x="88523" y="440"/>
                </a:cubicBezTo>
                <a:cubicBezTo>
                  <a:pt x="87500" y="130"/>
                  <a:pt x="86392" y="0"/>
                  <a:pt x="85287" y="0"/>
                </a:cubicBezTo>
                <a:close/>
              </a:path>
            </a:pathLst>
          </a:custGeom>
          <a:solidFill>
            <a:schemeClr val="accent1"/>
          </a:solidFill>
          <a:ln w="0">
            <a:noFill/>
          </a:ln>
        </p:spPr>
        <p:style>
          <a:lnRef idx="0"/>
          <a:fillRef idx="0"/>
          <a:effectRef idx="0"/>
          <a:fontRef idx="minor"/>
        </p:style>
      </p:sp>
      <p:sp>
        <p:nvSpPr>
          <p:cNvPr id="8" name="Google Shape;18;p14"/>
          <p:cNvSpPr/>
          <p:nvPr/>
        </p:nvSpPr>
        <p:spPr>
          <a:xfrm>
            <a:off x="8553240" y="4309560"/>
            <a:ext cx="592920" cy="246600"/>
          </a:xfrm>
          <a:custGeom>
            <a:avLst/>
            <a:gdLst/>
            <a:ahLst/>
            <a:rect l="l" t="t" r="r" b="b"/>
            <a:pathLst>
              <a:path w="18527" h="7716">
                <a:moveTo>
                  <a:pt x="1012" y="1"/>
                </a:moveTo>
                <a:lnTo>
                  <a:pt x="1012" y="1"/>
                </a:lnTo>
                <a:cubicBezTo>
                  <a:pt x="1369" y="215"/>
                  <a:pt x="1679" y="465"/>
                  <a:pt x="1905" y="787"/>
                </a:cubicBezTo>
                <a:cubicBezTo>
                  <a:pt x="1905" y="1489"/>
                  <a:pt x="1143" y="1953"/>
                  <a:pt x="0" y="1953"/>
                </a:cubicBezTo>
                <a:cubicBezTo>
                  <a:pt x="6370" y="3692"/>
                  <a:pt x="12549" y="5632"/>
                  <a:pt x="18526" y="7716"/>
                </a:cubicBezTo>
                <a:lnTo>
                  <a:pt x="18526" y="4525"/>
                </a:lnTo>
                <a:cubicBezTo>
                  <a:pt x="12633" y="3108"/>
                  <a:pt x="6798" y="1608"/>
                  <a:pt x="1012" y="1"/>
                </a:cubicBezTo>
                <a:close/>
              </a:path>
            </a:pathLst>
          </a:custGeom>
          <a:solidFill>
            <a:schemeClr val="accent1"/>
          </a:solidFill>
          <a:ln w="0">
            <a:noFill/>
          </a:ln>
        </p:spPr>
        <p:style>
          <a:lnRef idx="0"/>
          <a:fillRef idx="0"/>
          <a:effectRef idx="0"/>
          <a:fontRef idx="minor"/>
        </p:style>
      </p:sp>
      <p:sp>
        <p:nvSpPr>
          <p:cNvPr id="9" name="Google Shape;19;p14"/>
          <p:cNvSpPr/>
          <p:nvPr/>
        </p:nvSpPr>
        <p:spPr>
          <a:xfrm>
            <a:off x="6032160" y="4024800"/>
            <a:ext cx="2446200" cy="695160"/>
          </a:xfrm>
          <a:custGeom>
            <a:avLst/>
            <a:gdLst/>
            <a:ahLst/>
            <a:rect l="l" t="t" r="r" b="b"/>
            <a:pathLst>
              <a:path w="76415" h="21722">
                <a:moveTo>
                  <a:pt x="49635" y="1"/>
                </a:moveTo>
                <a:cubicBezTo>
                  <a:pt x="48760" y="1"/>
                  <a:pt x="47896" y="126"/>
                  <a:pt x="47101" y="410"/>
                </a:cubicBezTo>
                <a:cubicBezTo>
                  <a:pt x="41231" y="2553"/>
                  <a:pt x="36195" y="5398"/>
                  <a:pt x="30397" y="7613"/>
                </a:cubicBezTo>
                <a:cubicBezTo>
                  <a:pt x="25134" y="9625"/>
                  <a:pt x="19657" y="11459"/>
                  <a:pt x="14942" y="13923"/>
                </a:cubicBezTo>
                <a:cubicBezTo>
                  <a:pt x="10251" y="16388"/>
                  <a:pt x="5477" y="18960"/>
                  <a:pt x="0" y="20745"/>
                </a:cubicBezTo>
                <a:cubicBezTo>
                  <a:pt x="1119" y="21067"/>
                  <a:pt x="2238" y="21400"/>
                  <a:pt x="3370" y="21722"/>
                </a:cubicBezTo>
                <a:cubicBezTo>
                  <a:pt x="8096" y="19555"/>
                  <a:pt x="13264" y="17900"/>
                  <a:pt x="18157" y="15923"/>
                </a:cubicBezTo>
                <a:lnTo>
                  <a:pt x="18157" y="15923"/>
                </a:lnTo>
                <a:cubicBezTo>
                  <a:pt x="18550" y="17102"/>
                  <a:pt x="17026" y="17805"/>
                  <a:pt x="16645" y="18721"/>
                </a:cubicBezTo>
                <a:cubicBezTo>
                  <a:pt x="21598" y="16638"/>
                  <a:pt x="26920" y="14554"/>
                  <a:pt x="31885" y="12471"/>
                </a:cubicBezTo>
                <a:cubicBezTo>
                  <a:pt x="31490" y="12289"/>
                  <a:pt x="31018" y="12232"/>
                  <a:pt x="30521" y="12232"/>
                </a:cubicBezTo>
                <a:cubicBezTo>
                  <a:pt x="29707" y="12232"/>
                  <a:pt x="28829" y="12384"/>
                  <a:pt x="28120" y="12384"/>
                </a:cubicBezTo>
                <a:cubicBezTo>
                  <a:pt x="27593" y="12384"/>
                  <a:pt x="27161" y="12300"/>
                  <a:pt x="26920" y="12006"/>
                </a:cubicBezTo>
                <a:cubicBezTo>
                  <a:pt x="26539" y="11304"/>
                  <a:pt x="28444" y="10625"/>
                  <a:pt x="29587" y="10149"/>
                </a:cubicBezTo>
                <a:cubicBezTo>
                  <a:pt x="33016" y="7827"/>
                  <a:pt x="38350" y="6446"/>
                  <a:pt x="42160" y="4124"/>
                </a:cubicBezTo>
                <a:cubicBezTo>
                  <a:pt x="43525" y="2887"/>
                  <a:pt x="46427" y="2004"/>
                  <a:pt x="48652" y="2004"/>
                </a:cubicBezTo>
                <a:cubicBezTo>
                  <a:pt x="48911" y="2004"/>
                  <a:pt x="49162" y="2016"/>
                  <a:pt x="49399" y="2041"/>
                </a:cubicBezTo>
                <a:cubicBezTo>
                  <a:pt x="58162" y="2505"/>
                  <a:pt x="65782" y="5744"/>
                  <a:pt x="74164" y="7601"/>
                </a:cubicBezTo>
                <a:cubicBezTo>
                  <a:pt x="74855" y="7756"/>
                  <a:pt x="75629" y="7839"/>
                  <a:pt x="76414" y="7958"/>
                </a:cubicBezTo>
                <a:cubicBezTo>
                  <a:pt x="68592" y="5732"/>
                  <a:pt x="60853" y="3315"/>
                  <a:pt x="53209" y="648"/>
                </a:cubicBezTo>
                <a:cubicBezTo>
                  <a:pt x="52099" y="245"/>
                  <a:pt x="50856" y="1"/>
                  <a:pt x="49635" y="1"/>
                </a:cubicBezTo>
                <a:close/>
              </a:path>
            </a:pathLst>
          </a:custGeom>
          <a:solidFill>
            <a:schemeClr val="accent1"/>
          </a:solidFill>
          <a:ln w="0">
            <a:noFill/>
          </a:ln>
        </p:spPr>
        <p:style>
          <a:lnRef idx="0"/>
          <a:fillRef idx="0"/>
          <a:effectRef idx="0"/>
          <a:fontRef idx="minor"/>
        </p:style>
      </p:sp>
      <p:sp>
        <p:nvSpPr>
          <p:cNvPr id="10" name="Google Shape;20;p14"/>
          <p:cNvSpPr/>
          <p:nvPr/>
        </p:nvSpPr>
        <p:spPr>
          <a:xfrm>
            <a:off x="-2520" y="4674600"/>
            <a:ext cx="7124760" cy="471600"/>
          </a:xfrm>
          <a:custGeom>
            <a:avLst/>
            <a:gdLst/>
            <a:ahLst/>
            <a:rect l="l" t="t" r="r" b="b"/>
            <a:pathLst>
              <a:path w="222540" h="14742">
                <a:moveTo>
                  <a:pt x="55065" y="0"/>
                </a:moveTo>
                <a:cubicBezTo>
                  <a:pt x="39767" y="0"/>
                  <a:pt x="12968" y="5280"/>
                  <a:pt x="0" y="8039"/>
                </a:cubicBezTo>
                <a:lnTo>
                  <a:pt x="0" y="9360"/>
                </a:lnTo>
                <a:lnTo>
                  <a:pt x="0" y="10337"/>
                </a:lnTo>
                <a:lnTo>
                  <a:pt x="0" y="14742"/>
                </a:lnTo>
                <a:lnTo>
                  <a:pt x="222540" y="14742"/>
                </a:lnTo>
                <a:cubicBezTo>
                  <a:pt x="217646" y="13539"/>
                  <a:pt x="201513" y="9646"/>
                  <a:pt x="190655" y="7146"/>
                </a:cubicBezTo>
                <a:cubicBezTo>
                  <a:pt x="185651" y="5996"/>
                  <a:pt x="177540" y="5601"/>
                  <a:pt x="168368" y="5601"/>
                </a:cubicBezTo>
                <a:cubicBezTo>
                  <a:pt x="153796" y="5601"/>
                  <a:pt x="136546" y="6598"/>
                  <a:pt x="124825" y="7146"/>
                </a:cubicBezTo>
                <a:cubicBezTo>
                  <a:pt x="123803" y="7193"/>
                  <a:pt x="122751" y="7216"/>
                  <a:pt x="121672" y="7216"/>
                </a:cubicBezTo>
                <a:cubicBezTo>
                  <a:pt x="102579" y="7216"/>
                  <a:pt x="74958" y="137"/>
                  <a:pt x="55519" y="2"/>
                </a:cubicBezTo>
                <a:cubicBezTo>
                  <a:pt x="55369" y="1"/>
                  <a:pt x="55217" y="0"/>
                  <a:pt x="55065" y="0"/>
                </a:cubicBezTo>
                <a:close/>
              </a:path>
            </a:pathLst>
          </a:custGeom>
          <a:solidFill>
            <a:schemeClr val="dk1"/>
          </a:solidFill>
          <a:ln w="0">
            <a:noFill/>
          </a:ln>
        </p:spPr>
        <p:style>
          <a:lnRef idx="0"/>
          <a:fillRef idx="0"/>
          <a:effectRef idx="0"/>
          <a:fontRef idx="minor"/>
        </p:style>
      </p:sp>
      <p:sp>
        <p:nvSpPr>
          <p:cNvPr id="11" name="Google Shape;21;p14"/>
          <p:cNvSpPr/>
          <p:nvPr/>
        </p:nvSpPr>
        <p:spPr>
          <a:xfrm>
            <a:off x="6822720" y="4674960"/>
            <a:ext cx="2323440" cy="471600"/>
          </a:xfrm>
          <a:custGeom>
            <a:avLst/>
            <a:gdLst/>
            <a:ahLst/>
            <a:rect l="l" t="t" r="r" b="b"/>
            <a:pathLst>
              <a:path w="72582" h="14737">
                <a:moveTo>
                  <a:pt x="22173" y="1"/>
                </a:moveTo>
                <a:cubicBezTo>
                  <a:pt x="22011" y="1"/>
                  <a:pt x="21847" y="3"/>
                  <a:pt x="21682" y="9"/>
                </a:cubicBezTo>
                <a:cubicBezTo>
                  <a:pt x="12455" y="306"/>
                  <a:pt x="1" y="7629"/>
                  <a:pt x="1" y="7629"/>
                </a:cubicBezTo>
                <a:lnTo>
                  <a:pt x="25504" y="14737"/>
                </a:lnTo>
                <a:lnTo>
                  <a:pt x="72438" y="14737"/>
                </a:lnTo>
                <a:lnTo>
                  <a:pt x="72438" y="14653"/>
                </a:lnTo>
                <a:lnTo>
                  <a:pt x="72581" y="14653"/>
                </a:lnTo>
                <a:lnTo>
                  <a:pt x="72581" y="8105"/>
                </a:lnTo>
                <a:cubicBezTo>
                  <a:pt x="70748" y="6879"/>
                  <a:pt x="67057" y="4688"/>
                  <a:pt x="63151" y="3831"/>
                </a:cubicBezTo>
                <a:cubicBezTo>
                  <a:pt x="62506" y="3687"/>
                  <a:pt x="61846" y="3623"/>
                  <a:pt x="61174" y="3623"/>
                </a:cubicBezTo>
                <a:cubicBezTo>
                  <a:pt x="56044" y="3623"/>
                  <a:pt x="50144" y="7330"/>
                  <a:pt x="43566" y="7593"/>
                </a:cubicBezTo>
                <a:cubicBezTo>
                  <a:pt x="43433" y="7598"/>
                  <a:pt x="43300" y="7601"/>
                  <a:pt x="43169" y="7601"/>
                </a:cubicBezTo>
                <a:cubicBezTo>
                  <a:pt x="36068" y="7601"/>
                  <a:pt x="30934" y="1"/>
                  <a:pt x="22173" y="1"/>
                </a:cubicBezTo>
                <a:close/>
              </a:path>
            </a:pathLst>
          </a:custGeom>
          <a:solidFill>
            <a:srgbClr val="193340"/>
          </a:solidFill>
          <a:ln w="0">
            <a:noFill/>
          </a:ln>
        </p:spPr>
        <p:style>
          <a:lnRef idx="0"/>
          <a:fillRef idx="0"/>
          <a:effectRef idx="0"/>
          <a:fontRef idx="minor"/>
        </p:style>
      </p:sp>
      <p:sp>
        <p:nvSpPr>
          <p:cNvPr id="12" name="Google Shape;22;p14"/>
          <p:cNvSpPr/>
          <p:nvPr/>
        </p:nvSpPr>
        <p:spPr>
          <a:xfrm>
            <a:off x="-2880" y="4903560"/>
            <a:ext cx="5894280" cy="243000"/>
          </a:xfrm>
          <a:custGeom>
            <a:avLst/>
            <a:gdLst/>
            <a:ahLst/>
            <a:rect l="l" t="t" r="r" b="b"/>
            <a:pathLst>
              <a:path w="184107" h="7597">
                <a:moveTo>
                  <a:pt x="130121" y="1"/>
                </a:moveTo>
                <a:cubicBezTo>
                  <a:pt x="119117" y="1"/>
                  <a:pt x="108093" y="647"/>
                  <a:pt x="96822" y="1525"/>
                </a:cubicBezTo>
                <a:cubicBezTo>
                  <a:pt x="74605" y="3751"/>
                  <a:pt x="51876" y="5216"/>
                  <a:pt x="29659" y="5216"/>
                </a:cubicBezTo>
                <a:cubicBezTo>
                  <a:pt x="19717" y="5406"/>
                  <a:pt x="9847" y="6299"/>
                  <a:pt x="0" y="7597"/>
                </a:cubicBezTo>
                <a:lnTo>
                  <a:pt x="184107" y="7597"/>
                </a:lnTo>
                <a:cubicBezTo>
                  <a:pt x="183202" y="6823"/>
                  <a:pt x="182166" y="6263"/>
                  <a:pt x="181047" y="5954"/>
                </a:cubicBezTo>
                <a:cubicBezTo>
                  <a:pt x="163584" y="1498"/>
                  <a:pt x="146876" y="1"/>
                  <a:pt x="130121" y="1"/>
                </a:cubicBezTo>
                <a:close/>
              </a:path>
            </a:pathLst>
          </a:custGeom>
          <a:solidFill>
            <a:schemeClr val="accent6"/>
          </a:solidFill>
          <a:ln w="0">
            <a:noFill/>
          </a:ln>
        </p:spPr>
        <p:style>
          <a:lnRef idx="0"/>
          <a:fillRef idx="0"/>
          <a:effectRef idx="0"/>
          <a:fontRef idx="minor"/>
        </p:style>
      </p:sp>
      <p:grpSp>
        <p:nvGrpSpPr>
          <p:cNvPr id="13" name="Google Shape;23;p14"/>
          <p:cNvGrpSpPr/>
          <p:nvPr/>
        </p:nvGrpSpPr>
        <p:grpSpPr>
          <a:xfrm>
            <a:off x="-282960" y="4480200"/>
            <a:ext cx="2136240" cy="723240"/>
            <a:chOff x="-282960" y="4480200"/>
            <a:chExt cx="2136240" cy="723240"/>
          </a:xfrm>
        </p:grpSpPr>
        <p:sp>
          <p:nvSpPr>
            <p:cNvPr id="14" name="Google Shape;24;p14"/>
            <p:cNvSpPr/>
            <p:nvPr/>
          </p:nvSpPr>
          <p:spPr>
            <a:xfrm>
              <a:off x="-139320" y="4797000"/>
              <a:ext cx="115200" cy="363960"/>
            </a:xfrm>
            <a:custGeom>
              <a:avLst/>
              <a:gdLst/>
              <a:ahLst/>
              <a:rect l="l" t="t" r="r" b="b"/>
              <a:pathLst>
                <a:path w="3609" h="11384">
                  <a:moveTo>
                    <a:pt x="941" y="1"/>
                  </a:moveTo>
                  <a:cubicBezTo>
                    <a:pt x="620" y="477"/>
                    <a:pt x="298" y="965"/>
                    <a:pt x="1" y="1453"/>
                  </a:cubicBezTo>
                  <a:cubicBezTo>
                    <a:pt x="227" y="2215"/>
                    <a:pt x="453" y="2977"/>
                    <a:pt x="656" y="3751"/>
                  </a:cubicBezTo>
                  <a:cubicBezTo>
                    <a:pt x="1310" y="6228"/>
                    <a:pt x="1811" y="8800"/>
                    <a:pt x="2061" y="11359"/>
                  </a:cubicBezTo>
                  <a:lnTo>
                    <a:pt x="3608" y="11383"/>
                  </a:lnTo>
                  <a:cubicBezTo>
                    <a:pt x="3239" y="7764"/>
                    <a:pt x="1882" y="4287"/>
                    <a:pt x="1108" y="739"/>
                  </a:cubicBezTo>
                  <a:cubicBezTo>
                    <a:pt x="1049" y="489"/>
                    <a:pt x="989" y="251"/>
                    <a:pt x="941" y="1"/>
                  </a:cubicBezTo>
                  <a:close/>
                </a:path>
              </a:pathLst>
            </a:custGeom>
            <a:solidFill>
              <a:schemeClr val="accent5"/>
            </a:solidFill>
            <a:ln w="0">
              <a:noFill/>
            </a:ln>
          </p:spPr>
          <p:style>
            <a:lnRef idx="0"/>
            <a:fillRef idx="0"/>
            <a:effectRef idx="0"/>
            <a:fontRef idx="minor"/>
          </p:style>
        </p:sp>
        <p:sp>
          <p:nvSpPr>
            <p:cNvPr id="15" name="Google Shape;25;p14"/>
            <p:cNvSpPr/>
            <p:nvPr/>
          </p:nvSpPr>
          <p:spPr>
            <a:xfrm>
              <a:off x="-201240" y="4901040"/>
              <a:ext cx="78120" cy="258120"/>
            </a:xfrm>
            <a:custGeom>
              <a:avLst/>
              <a:gdLst/>
              <a:ahLst/>
              <a:rect l="l" t="t" r="r" b="b"/>
              <a:pathLst>
                <a:path w="2454" h="8073">
                  <a:moveTo>
                    <a:pt x="858" y="0"/>
                  </a:moveTo>
                  <a:cubicBezTo>
                    <a:pt x="561" y="548"/>
                    <a:pt x="263" y="1084"/>
                    <a:pt x="1" y="1596"/>
                  </a:cubicBezTo>
                  <a:cubicBezTo>
                    <a:pt x="96" y="1893"/>
                    <a:pt x="203" y="2179"/>
                    <a:pt x="299" y="2477"/>
                  </a:cubicBezTo>
                  <a:cubicBezTo>
                    <a:pt x="870" y="4275"/>
                    <a:pt x="1323" y="6156"/>
                    <a:pt x="1513" y="8061"/>
                  </a:cubicBezTo>
                  <a:lnTo>
                    <a:pt x="2454" y="8073"/>
                  </a:lnTo>
                  <a:cubicBezTo>
                    <a:pt x="2204" y="5644"/>
                    <a:pt x="1727" y="3239"/>
                    <a:pt x="1096" y="881"/>
                  </a:cubicBezTo>
                  <a:cubicBezTo>
                    <a:pt x="1013" y="584"/>
                    <a:pt x="942" y="286"/>
                    <a:pt x="858" y="0"/>
                  </a:cubicBezTo>
                  <a:close/>
                </a:path>
              </a:pathLst>
            </a:custGeom>
            <a:solidFill>
              <a:schemeClr val="accent5"/>
            </a:solidFill>
            <a:ln w="0">
              <a:noFill/>
            </a:ln>
          </p:spPr>
          <p:style>
            <a:lnRef idx="0"/>
            <a:fillRef idx="0"/>
            <a:effectRef idx="0"/>
            <a:fontRef idx="minor"/>
          </p:style>
        </p:sp>
        <p:sp>
          <p:nvSpPr>
            <p:cNvPr id="16" name="Google Shape;26;p14"/>
            <p:cNvSpPr/>
            <p:nvPr/>
          </p:nvSpPr>
          <p:spPr>
            <a:xfrm>
              <a:off x="-282960" y="5015520"/>
              <a:ext cx="80280" cy="141840"/>
            </a:xfrm>
            <a:custGeom>
              <a:avLst/>
              <a:gdLst/>
              <a:ahLst/>
              <a:rect l="l" t="t" r="r" b="b"/>
              <a:pathLst>
                <a:path w="2513" h="4442">
                  <a:moveTo>
                    <a:pt x="1572" y="0"/>
                  </a:moveTo>
                  <a:cubicBezTo>
                    <a:pt x="1488" y="202"/>
                    <a:pt x="1417" y="381"/>
                    <a:pt x="1334" y="560"/>
                  </a:cubicBezTo>
                  <a:cubicBezTo>
                    <a:pt x="834" y="1810"/>
                    <a:pt x="381" y="3084"/>
                    <a:pt x="0" y="4382"/>
                  </a:cubicBezTo>
                  <a:lnTo>
                    <a:pt x="2512" y="4441"/>
                  </a:lnTo>
                  <a:cubicBezTo>
                    <a:pt x="2346" y="2941"/>
                    <a:pt x="2012" y="1453"/>
                    <a:pt x="1572" y="0"/>
                  </a:cubicBezTo>
                  <a:close/>
                </a:path>
              </a:pathLst>
            </a:custGeom>
            <a:solidFill>
              <a:schemeClr val="accent5"/>
            </a:solidFill>
            <a:ln w="0">
              <a:noFill/>
            </a:ln>
          </p:spPr>
          <p:style>
            <a:lnRef idx="0"/>
            <a:fillRef idx="0"/>
            <a:effectRef idx="0"/>
            <a:fontRef idx="minor"/>
          </p:style>
        </p:sp>
        <p:sp>
          <p:nvSpPr>
            <p:cNvPr id="17" name="Google Shape;27;p14"/>
            <p:cNvSpPr/>
            <p:nvPr/>
          </p:nvSpPr>
          <p:spPr>
            <a:xfrm>
              <a:off x="-70920" y="4673160"/>
              <a:ext cx="142560" cy="489600"/>
            </a:xfrm>
            <a:custGeom>
              <a:avLst/>
              <a:gdLst/>
              <a:ahLst/>
              <a:rect l="l" t="t" r="r" b="b"/>
              <a:pathLst>
                <a:path w="4466" h="15300">
                  <a:moveTo>
                    <a:pt x="1823" y="0"/>
                  </a:moveTo>
                  <a:cubicBezTo>
                    <a:pt x="1192" y="679"/>
                    <a:pt x="632" y="1322"/>
                    <a:pt x="358" y="1679"/>
                  </a:cubicBezTo>
                  <a:lnTo>
                    <a:pt x="1" y="2167"/>
                  </a:lnTo>
                  <a:cubicBezTo>
                    <a:pt x="275" y="3465"/>
                    <a:pt x="537" y="4751"/>
                    <a:pt x="846" y="6025"/>
                  </a:cubicBezTo>
                  <a:cubicBezTo>
                    <a:pt x="1251" y="7632"/>
                    <a:pt x="1727" y="9228"/>
                    <a:pt x="2144" y="10835"/>
                  </a:cubicBezTo>
                  <a:cubicBezTo>
                    <a:pt x="2370" y="11680"/>
                    <a:pt x="2561" y="12526"/>
                    <a:pt x="2716" y="13371"/>
                  </a:cubicBezTo>
                  <a:cubicBezTo>
                    <a:pt x="2727" y="13478"/>
                    <a:pt x="2751" y="13597"/>
                    <a:pt x="2775" y="13704"/>
                  </a:cubicBezTo>
                  <a:lnTo>
                    <a:pt x="2823" y="13966"/>
                  </a:lnTo>
                  <a:cubicBezTo>
                    <a:pt x="2835" y="14062"/>
                    <a:pt x="2846" y="14133"/>
                    <a:pt x="2858" y="14228"/>
                  </a:cubicBezTo>
                  <a:cubicBezTo>
                    <a:pt x="2894" y="14335"/>
                    <a:pt x="2906" y="14454"/>
                    <a:pt x="2894" y="14538"/>
                  </a:cubicBezTo>
                  <a:cubicBezTo>
                    <a:pt x="2906" y="14597"/>
                    <a:pt x="2906" y="14669"/>
                    <a:pt x="2918" y="14728"/>
                  </a:cubicBezTo>
                  <a:cubicBezTo>
                    <a:pt x="2942" y="14907"/>
                    <a:pt x="2966" y="15085"/>
                    <a:pt x="2977" y="15264"/>
                  </a:cubicBezTo>
                  <a:lnTo>
                    <a:pt x="4466" y="15300"/>
                  </a:lnTo>
                  <a:cubicBezTo>
                    <a:pt x="4442" y="14955"/>
                    <a:pt x="4394" y="14597"/>
                    <a:pt x="4347" y="14252"/>
                  </a:cubicBezTo>
                  <a:cubicBezTo>
                    <a:pt x="4323" y="14097"/>
                    <a:pt x="4311" y="13931"/>
                    <a:pt x="4275" y="13764"/>
                  </a:cubicBezTo>
                  <a:cubicBezTo>
                    <a:pt x="4251" y="13585"/>
                    <a:pt x="4228" y="13407"/>
                    <a:pt x="4204" y="13228"/>
                  </a:cubicBezTo>
                  <a:cubicBezTo>
                    <a:pt x="4168" y="13002"/>
                    <a:pt x="4132" y="12799"/>
                    <a:pt x="4097" y="12573"/>
                  </a:cubicBezTo>
                  <a:cubicBezTo>
                    <a:pt x="4085" y="12454"/>
                    <a:pt x="4049" y="12323"/>
                    <a:pt x="4037" y="12204"/>
                  </a:cubicBezTo>
                  <a:cubicBezTo>
                    <a:pt x="4013" y="11966"/>
                    <a:pt x="3966" y="11728"/>
                    <a:pt x="3918" y="11490"/>
                  </a:cubicBezTo>
                  <a:cubicBezTo>
                    <a:pt x="3906" y="11383"/>
                    <a:pt x="3870" y="11264"/>
                    <a:pt x="3859" y="11156"/>
                  </a:cubicBezTo>
                  <a:cubicBezTo>
                    <a:pt x="3859" y="11097"/>
                    <a:pt x="3847" y="11025"/>
                    <a:pt x="3835" y="10966"/>
                  </a:cubicBezTo>
                  <a:cubicBezTo>
                    <a:pt x="3608" y="9751"/>
                    <a:pt x="3370" y="8513"/>
                    <a:pt x="3156" y="7275"/>
                  </a:cubicBezTo>
                  <a:cubicBezTo>
                    <a:pt x="2739" y="4846"/>
                    <a:pt x="2323" y="2405"/>
                    <a:pt x="1823" y="0"/>
                  </a:cubicBezTo>
                  <a:close/>
                </a:path>
              </a:pathLst>
            </a:custGeom>
            <a:solidFill>
              <a:schemeClr val="accent5"/>
            </a:solidFill>
            <a:ln w="0">
              <a:noFill/>
            </a:ln>
          </p:spPr>
          <p:style>
            <a:lnRef idx="0"/>
            <a:fillRef idx="0"/>
            <a:effectRef idx="0"/>
            <a:fontRef idx="minor"/>
          </p:style>
        </p:sp>
        <p:sp>
          <p:nvSpPr>
            <p:cNvPr id="18" name="Google Shape;28;p14"/>
            <p:cNvSpPr/>
            <p:nvPr/>
          </p:nvSpPr>
          <p:spPr>
            <a:xfrm>
              <a:off x="29520" y="4567320"/>
              <a:ext cx="135720" cy="597960"/>
            </a:xfrm>
            <a:custGeom>
              <a:avLst/>
              <a:gdLst/>
              <a:ahLst/>
              <a:rect l="l" t="t" r="r" b="b"/>
              <a:pathLst>
                <a:path w="4251" h="18682">
                  <a:moveTo>
                    <a:pt x="2215" y="0"/>
                  </a:moveTo>
                  <a:cubicBezTo>
                    <a:pt x="1560" y="536"/>
                    <a:pt x="905" y="1096"/>
                    <a:pt x="298" y="1691"/>
                  </a:cubicBezTo>
                  <a:lnTo>
                    <a:pt x="0" y="1989"/>
                  </a:lnTo>
                  <a:cubicBezTo>
                    <a:pt x="179" y="2798"/>
                    <a:pt x="346" y="3620"/>
                    <a:pt x="500" y="4441"/>
                  </a:cubicBezTo>
                  <a:cubicBezTo>
                    <a:pt x="1012" y="7049"/>
                    <a:pt x="1489" y="9668"/>
                    <a:pt x="1905" y="12252"/>
                  </a:cubicBezTo>
                  <a:cubicBezTo>
                    <a:pt x="2060" y="13145"/>
                    <a:pt x="2215" y="14038"/>
                    <a:pt x="2358" y="14931"/>
                  </a:cubicBezTo>
                  <a:cubicBezTo>
                    <a:pt x="2572" y="16169"/>
                    <a:pt x="2751" y="17395"/>
                    <a:pt x="2870" y="18657"/>
                  </a:cubicBezTo>
                  <a:lnTo>
                    <a:pt x="4251" y="18681"/>
                  </a:lnTo>
                  <a:cubicBezTo>
                    <a:pt x="4203" y="18003"/>
                    <a:pt x="4167" y="17312"/>
                    <a:pt x="4108" y="16633"/>
                  </a:cubicBezTo>
                  <a:cubicBezTo>
                    <a:pt x="4072" y="16348"/>
                    <a:pt x="4060" y="16062"/>
                    <a:pt x="4025" y="15776"/>
                  </a:cubicBezTo>
                  <a:cubicBezTo>
                    <a:pt x="4001" y="15395"/>
                    <a:pt x="3953" y="14990"/>
                    <a:pt x="3929" y="14597"/>
                  </a:cubicBezTo>
                  <a:cubicBezTo>
                    <a:pt x="3894" y="14264"/>
                    <a:pt x="3846" y="13919"/>
                    <a:pt x="3822" y="13573"/>
                  </a:cubicBezTo>
                  <a:cubicBezTo>
                    <a:pt x="3786" y="13252"/>
                    <a:pt x="3751" y="12907"/>
                    <a:pt x="3715" y="12561"/>
                  </a:cubicBezTo>
                  <a:cubicBezTo>
                    <a:pt x="3691" y="12240"/>
                    <a:pt x="3644" y="11907"/>
                    <a:pt x="3608" y="11585"/>
                  </a:cubicBezTo>
                  <a:cubicBezTo>
                    <a:pt x="3572" y="11168"/>
                    <a:pt x="3524" y="10764"/>
                    <a:pt x="3477" y="10347"/>
                  </a:cubicBezTo>
                  <a:cubicBezTo>
                    <a:pt x="3465" y="10240"/>
                    <a:pt x="3465" y="10156"/>
                    <a:pt x="3453" y="10049"/>
                  </a:cubicBezTo>
                  <a:cubicBezTo>
                    <a:pt x="3191" y="7775"/>
                    <a:pt x="2917" y="5501"/>
                    <a:pt x="2620" y="3215"/>
                  </a:cubicBezTo>
                  <a:lnTo>
                    <a:pt x="2215" y="0"/>
                  </a:lnTo>
                  <a:close/>
                </a:path>
              </a:pathLst>
            </a:custGeom>
            <a:solidFill>
              <a:schemeClr val="accent5"/>
            </a:solidFill>
            <a:ln w="0">
              <a:noFill/>
            </a:ln>
          </p:spPr>
          <p:style>
            <a:lnRef idx="0"/>
            <a:fillRef idx="0"/>
            <a:effectRef idx="0"/>
            <a:fontRef idx="minor"/>
          </p:style>
        </p:sp>
        <p:sp>
          <p:nvSpPr>
            <p:cNvPr id="19" name="Google Shape;29;p14"/>
            <p:cNvSpPr/>
            <p:nvPr/>
          </p:nvSpPr>
          <p:spPr>
            <a:xfrm>
              <a:off x="283320" y="4480200"/>
              <a:ext cx="90360" cy="689040"/>
            </a:xfrm>
            <a:custGeom>
              <a:avLst/>
              <a:gdLst/>
              <a:ahLst/>
              <a:rect l="l" t="t" r="r" b="b"/>
              <a:pathLst>
                <a:path w="2835" h="21535">
                  <a:moveTo>
                    <a:pt x="2431" y="0"/>
                  </a:moveTo>
                  <a:cubicBezTo>
                    <a:pt x="1622" y="0"/>
                    <a:pt x="807" y="88"/>
                    <a:pt x="1" y="210"/>
                  </a:cubicBezTo>
                  <a:cubicBezTo>
                    <a:pt x="1" y="2877"/>
                    <a:pt x="96" y="5520"/>
                    <a:pt x="215" y="8187"/>
                  </a:cubicBezTo>
                  <a:cubicBezTo>
                    <a:pt x="358" y="11497"/>
                    <a:pt x="584" y="14783"/>
                    <a:pt x="834" y="18081"/>
                  </a:cubicBezTo>
                  <a:cubicBezTo>
                    <a:pt x="834" y="18177"/>
                    <a:pt x="846" y="18260"/>
                    <a:pt x="846" y="18355"/>
                  </a:cubicBezTo>
                  <a:cubicBezTo>
                    <a:pt x="882" y="18701"/>
                    <a:pt x="894" y="19022"/>
                    <a:pt x="918" y="19367"/>
                  </a:cubicBezTo>
                  <a:cubicBezTo>
                    <a:pt x="953" y="19796"/>
                    <a:pt x="1001" y="20248"/>
                    <a:pt x="1025" y="20689"/>
                  </a:cubicBezTo>
                  <a:cubicBezTo>
                    <a:pt x="1037" y="20975"/>
                    <a:pt x="1072" y="21237"/>
                    <a:pt x="1084" y="21510"/>
                  </a:cubicBezTo>
                  <a:lnTo>
                    <a:pt x="2323" y="21534"/>
                  </a:lnTo>
                  <a:cubicBezTo>
                    <a:pt x="2323" y="19498"/>
                    <a:pt x="2287" y="17474"/>
                    <a:pt x="2275" y="15438"/>
                  </a:cubicBezTo>
                  <a:cubicBezTo>
                    <a:pt x="2263" y="13319"/>
                    <a:pt x="2299" y="11223"/>
                    <a:pt x="2323" y="9116"/>
                  </a:cubicBezTo>
                  <a:cubicBezTo>
                    <a:pt x="2323" y="8723"/>
                    <a:pt x="2334" y="8318"/>
                    <a:pt x="2334" y="7937"/>
                  </a:cubicBezTo>
                  <a:cubicBezTo>
                    <a:pt x="2346" y="7663"/>
                    <a:pt x="2346" y="7413"/>
                    <a:pt x="2346" y="7151"/>
                  </a:cubicBezTo>
                  <a:cubicBezTo>
                    <a:pt x="2370" y="5854"/>
                    <a:pt x="2394" y="4556"/>
                    <a:pt x="2477" y="3258"/>
                  </a:cubicBezTo>
                  <a:cubicBezTo>
                    <a:pt x="2549" y="2175"/>
                    <a:pt x="2656" y="1091"/>
                    <a:pt x="2834" y="8"/>
                  </a:cubicBezTo>
                  <a:cubicBezTo>
                    <a:pt x="2700" y="3"/>
                    <a:pt x="2566" y="0"/>
                    <a:pt x="2431" y="0"/>
                  </a:cubicBezTo>
                  <a:close/>
                </a:path>
              </a:pathLst>
            </a:custGeom>
            <a:solidFill>
              <a:schemeClr val="accent5"/>
            </a:solidFill>
            <a:ln w="0">
              <a:noFill/>
            </a:ln>
          </p:spPr>
          <p:style>
            <a:lnRef idx="0"/>
            <a:fillRef idx="0"/>
            <a:effectRef idx="0"/>
            <a:fontRef idx="minor"/>
          </p:style>
        </p:sp>
        <p:sp>
          <p:nvSpPr>
            <p:cNvPr id="20" name="Google Shape;30;p14"/>
            <p:cNvSpPr/>
            <p:nvPr/>
          </p:nvSpPr>
          <p:spPr>
            <a:xfrm>
              <a:off x="1078560" y="4784400"/>
              <a:ext cx="376920" cy="403560"/>
            </a:xfrm>
            <a:custGeom>
              <a:avLst/>
              <a:gdLst/>
              <a:ahLst/>
              <a:rect l="l" t="t" r="r" b="b"/>
              <a:pathLst>
                <a:path w="11788" h="12610">
                  <a:moveTo>
                    <a:pt x="10942" y="1"/>
                  </a:moveTo>
                  <a:cubicBezTo>
                    <a:pt x="8918" y="870"/>
                    <a:pt x="7180" y="2275"/>
                    <a:pt x="5680" y="3906"/>
                  </a:cubicBezTo>
                  <a:lnTo>
                    <a:pt x="5275" y="4347"/>
                  </a:lnTo>
                  <a:cubicBezTo>
                    <a:pt x="5263" y="4370"/>
                    <a:pt x="5239" y="4394"/>
                    <a:pt x="5227" y="4406"/>
                  </a:cubicBezTo>
                  <a:cubicBezTo>
                    <a:pt x="5096" y="4573"/>
                    <a:pt x="4965" y="4728"/>
                    <a:pt x="4822" y="4882"/>
                  </a:cubicBezTo>
                  <a:cubicBezTo>
                    <a:pt x="2893" y="7204"/>
                    <a:pt x="1358" y="9859"/>
                    <a:pt x="0" y="12550"/>
                  </a:cubicBezTo>
                  <a:lnTo>
                    <a:pt x="3013" y="12610"/>
                  </a:lnTo>
                  <a:lnTo>
                    <a:pt x="3501" y="11538"/>
                  </a:lnTo>
                  <a:cubicBezTo>
                    <a:pt x="3513" y="11490"/>
                    <a:pt x="3536" y="11479"/>
                    <a:pt x="3536" y="11467"/>
                  </a:cubicBezTo>
                  <a:cubicBezTo>
                    <a:pt x="3536" y="11467"/>
                    <a:pt x="3536" y="11455"/>
                    <a:pt x="3560" y="11383"/>
                  </a:cubicBezTo>
                  <a:cubicBezTo>
                    <a:pt x="3632" y="11205"/>
                    <a:pt x="3715" y="11050"/>
                    <a:pt x="3798" y="10871"/>
                  </a:cubicBezTo>
                  <a:cubicBezTo>
                    <a:pt x="4025" y="10395"/>
                    <a:pt x="4263" y="9931"/>
                    <a:pt x="4501" y="9454"/>
                  </a:cubicBezTo>
                  <a:cubicBezTo>
                    <a:pt x="4941" y="8609"/>
                    <a:pt x="5394" y="7776"/>
                    <a:pt x="5882" y="6954"/>
                  </a:cubicBezTo>
                  <a:cubicBezTo>
                    <a:pt x="6346" y="6192"/>
                    <a:pt x="6834" y="5454"/>
                    <a:pt x="7358" y="4751"/>
                  </a:cubicBezTo>
                  <a:cubicBezTo>
                    <a:pt x="7906" y="4025"/>
                    <a:pt x="8489" y="3323"/>
                    <a:pt x="9132" y="2680"/>
                  </a:cubicBezTo>
                  <a:cubicBezTo>
                    <a:pt x="9930" y="1858"/>
                    <a:pt x="10835" y="1132"/>
                    <a:pt x="11787" y="477"/>
                  </a:cubicBezTo>
                  <a:cubicBezTo>
                    <a:pt x="11514" y="299"/>
                    <a:pt x="11228" y="156"/>
                    <a:pt x="10942" y="1"/>
                  </a:cubicBezTo>
                  <a:close/>
                </a:path>
              </a:pathLst>
            </a:custGeom>
            <a:solidFill>
              <a:schemeClr val="accent5"/>
            </a:solidFill>
            <a:ln w="0">
              <a:noFill/>
            </a:ln>
          </p:spPr>
          <p:style>
            <a:lnRef idx="0"/>
            <a:fillRef idx="0"/>
            <a:effectRef idx="0"/>
            <a:fontRef idx="minor"/>
          </p:style>
        </p:sp>
        <p:sp>
          <p:nvSpPr>
            <p:cNvPr id="21" name="Google Shape;31;p14"/>
            <p:cNvSpPr/>
            <p:nvPr/>
          </p:nvSpPr>
          <p:spPr>
            <a:xfrm>
              <a:off x="1227960" y="4829400"/>
              <a:ext cx="328680" cy="361800"/>
            </a:xfrm>
            <a:custGeom>
              <a:avLst/>
              <a:gdLst/>
              <a:ahLst/>
              <a:rect l="l" t="t" r="r" b="b"/>
              <a:pathLst>
                <a:path w="10276" h="11312">
                  <a:moveTo>
                    <a:pt x="8585" y="1"/>
                  </a:moveTo>
                  <a:cubicBezTo>
                    <a:pt x="6263" y="1477"/>
                    <a:pt x="4370" y="3418"/>
                    <a:pt x="2882" y="5799"/>
                  </a:cubicBezTo>
                  <a:cubicBezTo>
                    <a:pt x="1786" y="7549"/>
                    <a:pt x="858" y="9395"/>
                    <a:pt x="0" y="11252"/>
                  </a:cubicBezTo>
                  <a:lnTo>
                    <a:pt x="2941" y="11312"/>
                  </a:lnTo>
                  <a:cubicBezTo>
                    <a:pt x="3060" y="11074"/>
                    <a:pt x="3168" y="10847"/>
                    <a:pt x="3275" y="10621"/>
                  </a:cubicBezTo>
                  <a:cubicBezTo>
                    <a:pt x="3299" y="10562"/>
                    <a:pt x="3334" y="10490"/>
                    <a:pt x="3358" y="10431"/>
                  </a:cubicBezTo>
                  <a:cubicBezTo>
                    <a:pt x="3429" y="10264"/>
                    <a:pt x="3513" y="10109"/>
                    <a:pt x="3596" y="9943"/>
                  </a:cubicBezTo>
                  <a:cubicBezTo>
                    <a:pt x="3632" y="9871"/>
                    <a:pt x="3668" y="9812"/>
                    <a:pt x="3703" y="9728"/>
                  </a:cubicBezTo>
                  <a:cubicBezTo>
                    <a:pt x="3787" y="9585"/>
                    <a:pt x="3870" y="9419"/>
                    <a:pt x="3953" y="9252"/>
                  </a:cubicBezTo>
                  <a:cubicBezTo>
                    <a:pt x="4001" y="9192"/>
                    <a:pt x="4025" y="9133"/>
                    <a:pt x="4061" y="9073"/>
                  </a:cubicBezTo>
                  <a:cubicBezTo>
                    <a:pt x="4144" y="8919"/>
                    <a:pt x="4251" y="8740"/>
                    <a:pt x="4346" y="8573"/>
                  </a:cubicBezTo>
                  <a:cubicBezTo>
                    <a:pt x="4358" y="8526"/>
                    <a:pt x="4382" y="8466"/>
                    <a:pt x="4418" y="8419"/>
                  </a:cubicBezTo>
                  <a:cubicBezTo>
                    <a:pt x="4525" y="8228"/>
                    <a:pt x="4644" y="8049"/>
                    <a:pt x="4739" y="7859"/>
                  </a:cubicBezTo>
                  <a:cubicBezTo>
                    <a:pt x="4763" y="7823"/>
                    <a:pt x="4775" y="7811"/>
                    <a:pt x="4787" y="7788"/>
                  </a:cubicBezTo>
                  <a:cubicBezTo>
                    <a:pt x="5180" y="7109"/>
                    <a:pt x="5608" y="6454"/>
                    <a:pt x="6049" y="5823"/>
                  </a:cubicBezTo>
                  <a:cubicBezTo>
                    <a:pt x="6978" y="4513"/>
                    <a:pt x="8013" y="3275"/>
                    <a:pt x="9204" y="2168"/>
                  </a:cubicBezTo>
                  <a:cubicBezTo>
                    <a:pt x="9549" y="1846"/>
                    <a:pt x="9906" y="1549"/>
                    <a:pt x="10276" y="1251"/>
                  </a:cubicBezTo>
                  <a:cubicBezTo>
                    <a:pt x="9728" y="822"/>
                    <a:pt x="9168" y="406"/>
                    <a:pt x="8585" y="1"/>
                  </a:cubicBezTo>
                  <a:close/>
                </a:path>
              </a:pathLst>
            </a:custGeom>
            <a:solidFill>
              <a:schemeClr val="accent5"/>
            </a:solidFill>
            <a:ln w="0">
              <a:noFill/>
            </a:ln>
          </p:spPr>
          <p:style>
            <a:lnRef idx="0"/>
            <a:fillRef idx="0"/>
            <a:effectRef idx="0"/>
            <a:fontRef idx="minor"/>
          </p:style>
        </p:sp>
        <p:sp>
          <p:nvSpPr>
            <p:cNvPr id="22" name="Google Shape;32;p14"/>
            <p:cNvSpPr/>
            <p:nvPr/>
          </p:nvSpPr>
          <p:spPr>
            <a:xfrm>
              <a:off x="1375200" y="4902120"/>
              <a:ext cx="262800" cy="293040"/>
            </a:xfrm>
            <a:custGeom>
              <a:avLst/>
              <a:gdLst/>
              <a:ahLst/>
              <a:rect l="l" t="t" r="r" b="b"/>
              <a:pathLst>
                <a:path w="8216" h="9168">
                  <a:moveTo>
                    <a:pt x="6894" y="0"/>
                  </a:moveTo>
                  <a:cubicBezTo>
                    <a:pt x="5072" y="1417"/>
                    <a:pt x="3560" y="3155"/>
                    <a:pt x="2274" y="5072"/>
                  </a:cubicBezTo>
                  <a:cubicBezTo>
                    <a:pt x="2251" y="5108"/>
                    <a:pt x="2227" y="5144"/>
                    <a:pt x="2203" y="5179"/>
                  </a:cubicBezTo>
                  <a:cubicBezTo>
                    <a:pt x="2108" y="5310"/>
                    <a:pt x="2036" y="5441"/>
                    <a:pt x="1953" y="5584"/>
                  </a:cubicBezTo>
                  <a:cubicBezTo>
                    <a:pt x="1905" y="5644"/>
                    <a:pt x="1870" y="5703"/>
                    <a:pt x="1834" y="5763"/>
                  </a:cubicBezTo>
                  <a:cubicBezTo>
                    <a:pt x="1751" y="5894"/>
                    <a:pt x="1679" y="6013"/>
                    <a:pt x="1608" y="6132"/>
                  </a:cubicBezTo>
                  <a:lnTo>
                    <a:pt x="1477" y="6358"/>
                  </a:lnTo>
                  <a:cubicBezTo>
                    <a:pt x="1417" y="6477"/>
                    <a:pt x="1334" y="6572"/>
                    <a:pt x="1274" y="6691"/>
                  </a:cubicBezTo>
                  <a:cubicBezTo>
                    <a:pt x="1227" y="6787"/>
                    <a:pt x="1179" y="6870"/>
                    <a:pt x="1131" y="6965"/>
                  </a:cubicBezTo>
                  <a:lnTo>
                    <a:pt x="953" y="7275"/>
                  </a:lnTo>
                  <a:cubicBezTo>
                    <a:pt x="893" y="7382"/>
                    <a:pt x="846" y="7477"/>
                    <a:pt x="786" y="7584"/>
                  </a:cubicBezTo>
                  <a:cubicBezTo>
                    <a:pt x="738" y="7680"/>
                    <a:pt x="679" y="7787"/>
                    <a:pt x="643" y="7870"/>
                  </a:cubicBezTo>
                  <a:cubicBezTo>
                    <a:pt x="584" y="7989"/>
                    <a:pt x="500" y="8120"/>
                    <a:pt x="441" y="8239"/>
                  </a:cubicBezTo>
                  <a:cubicBezTo>
                    <a:pt x="417" y="8311"/>
                    <a:pt x="369" y="8394"/>
                    <a:pt x="298" y="8513"/>
                  </a:cubicBezTo>
                  <a:cubicBezTo>
                    <a:pt x="191" y="8715"/>
                    <a:pt x="107" y="8906"/>
                    <a:pt x="0" y="9120"/>
                  </a:cubicBezTo>
                  <a:lnTo>
                    <a:pt x="2155" y="9168"/>
                  </a:lnTo>
                  <a:cubicBezTo>
                    <a:pt x="2310" y="8918"/>
                    <a:pt x="2453" y="8656"/>
                    <a:pt x="2620" y="8406"/>
                  </a:cubicBezTo>
                  <a:cubicBezTo>
                    <a:pt x="2691" y="8275"/>
                    <a:pt x="2786" y="8156"/>
                    <a:pt x="2858" y="8037"/>
                  </a:cubicBezTo>
                  <a:cubicBezTo>
                    <a:pt x="2929" y="7906"/>
                    <a:pt x="3024" y="7787"/>
                    <a:pt x="3096" y="7668"/>
                  </a:cubicBezTo>
                  <a:cubicBezTo>
                    <a:pt x="3203" y="7489"/>
                    <a:pt x="3322" y="7322"/>
                    <a:pt x="3441" y="7156"/>
                  </a:cubicBezTo>
                  <a:cubicBezTo>
                    <a:pt x="3477" y="7084"/>
                    <a:pt x="3536" y="7013"/>
                    <a:pt x="3584" y="6929"/>
                  </a:cubicBezTo>
                  <a:cubicBezTo>
                    <a:pt x="3703" y="6751"/>
                    <a:pt x="3834" y="6572"/>
                    <a:pt x="3977" y="6394"/>
                  </a:cubicBezTo>
                  <a:cubicBezTo>
                    <a:pt x="4037" y="6322"/>
                    <a:pt x="4072" y="6251"/>
                    <a:pt x="4132" y="6179"/>
                  </a:cubicBezTo>
                  <a:cubicBezTo>
                    <a:pt x="5418" y="4453"/>
                    <a:pt x="6799" y="2822"/>
                    <a:pt x="8216" y="1214"/>
                  </a:cubicBezTo>
                  <a:cubicBezTo>
                    <a:pt x="7787" y="798"/>
                    <a:pt x="7346" y="381"/>
                    <a:pt x="6894" y="0"/>
                  </a:cubicBezTo>
                  <a:close/>
                </a:path>
              </a:pathLst>
            </a:custGeom>
            <a:solidFill>
              <a:schemeClr val="accent5"/>
            </a:solidFill>
            <a:ln w="0">
              <a:noFill/>
            </a:ln>
          </p:spPr>
          <p:style>
            <a:lnRef idx="0"/>
            <a:fillRef idx="0"/>
            <a:effectRef idx="0"/>
            <a:fontRef idx="minor"/>
          </p:style>
        </p:sp>
        <p:sp>
          <p:nvSpPr>
            <p:cNvPr id="23" name="Google Shape;33;p14"/>
            <p:cNvSpPr/>
            <p:nvPr/>
          </p:nvSpPr>
          <p:spPr>
            <a:xfrm>
              <a:off x="988200" y="4743720"/>
              <a:ext cx="380520" cy="442440"/>
            </a:xfrm>
            <a:custGeom>
              <a:avLst/>
              <a:gdLst/>
              <a:ahLst/>
              <a:rect l="l" t="t" r="r" b="b"/>
              <a:pathLst>
                <a:path w="11895" h="13825">
                  <a:moveTo>
                    <a:pt x="9668" y="1"/>
                  </a:moveTo>
                  <a:cubicBezTo>
                    <a:pt x="7930" y="1239"/>
                    <a:pt x="6454" y="2811"/>
                    <a:pt x="5180" y="4537"/>
                  </a:cubicBezTo>
                  <a:cubicBezTo>
                    <a:pt x="5168" y="4549"/>
                    <a:pt x="5144" y="4585"/>
                    <a:pt x="5132" y="4597"/>
                  </a:cubicBezTo>
                  <a:lnTo>
                    <a:pt x="4906" y="4906"/>
                  </a:lnTo>
                  <a:cubicBezTo>
                    <a:pt x="4894" y="4942"/>
                    <a:pt x="4870" y="4990"/>
                    <a:pt x="4834" y="5013"/>
                  </a:cubicBezTo>
                  <a:cubicBezTo>
                    <a:pt x="4751" y="5168"/>
                    <a:pt x="4644" y="5311"/>
                    <a:pt x="4513" y="5490"/>
                  </a:cubicBezTo>
                  <a:cubicBezTo>
                    <a:pt x="2739" y="8097"/>
                    <a:pt x="1310" y="10919"/>
                    <a:pt x="0" y="13788"/>
                  </a:cubicBezTo>
                  <a:lnTo>
                    <a:pt x="1120" y="13824"/>
                  </a:lnTo>
                  <a:cubicBezTo>
                    <a:pt x="1751" y="12502"/>
                    <a:pt x="2441" y="11205"/>
                    <a:pt x="3179" y="9943"/>
                  </a:cubicBezTo>
                  <a:cubicBezTo>
                    <a:pt x="3322" y="9716"/>
                    <a:pt x="3441" y="9502"/>
                    <a:pt x="3572" y="9300"/>
                  </a:cubicBezTo>
                  <a:cubicBezTo>
                    <a:pt x="3596" y="9240"/>
                    <a:pt x="3632" y="9193"/>
                    <a:pt x="3656" y="9145"/>
                  </a:cubicBezTo>
                  <a:cubicBezTo>
                    <a:pt x="3763" y="8966"/>
                    <a:pt x="3882" y="8812"/>
                    <a:pt x="3989" y="8633"/>
                  </a:cubicBezTo>
                  <a:cubicBezTo>
                    <a:pt x="4013" y="8585"/>
                    <a:pt x="4037" y="8550"/>
                    <a:pt x="4060" y="8514"/>
                  </a:cubicBezTo>
                  <a:cubicBezTo>
                    <a:pt x="4180" y="8300"/>
                    <a:pt x="4311" y="8097"/>
                    <a:pt x="4453" y="7895"/>
                  </a:cubicBezTo>
                  <a:lnTo>
                    <a:pt x="4453" y="7883"/>
                  </a:lnTo>
                  <a:cubicBezTo>
                    <a:pt x="5180" y="6776"/>
                    <a:pt x="5977" y="5704"/>
                    <a:pt x="6847" y="4704"/>
                  </a:cubicBezTo>
                  <a:cubicBezTo>
                    <a:pt x="7751" y="3668"/>
                    <a:pt x="8740" y="2704"/>
                    <a:pt x="9811" y="1870"/>
                  </a:cubicBezTo>
                  <a:cubicBezTo>
                    <a:pt x="10478" y="1346"/>
                    <a:pt x="11157" y="894"/>
                    <a:pt x="11895" y="489"/>
                  </a:cubicBezTo>
                  <a:cubicBezTo>
                    <a:pt x="11180" y="263"/>
                    <a:pt x="10442" y="84"/>
                    <a:pt x="9668" y="1"/>
                  </a:cubicBezTo>
                  <a:close/>
                </a:path>
              </a:pathLst>
            </a:custGeom>
            <a:solidFill>
              <a:schemeClr val="accent5"/>
            </a:solidFill>
            <a:ln w="0">
              <a:noFill/>
            </a:ln>
          </p:spPr>
          <p:style>
            <a:lnRef idx="0"/>
            <a:fillRef idx="0"/>
            <a:effectRef idx="0"/>
            <a:fontRef idx="minor"/>
          </p:style>
        </p:sp>
        <p:sp>
          <p:nvSpPr>
            <p:cNvPr id="24" name="Google Shape;34;p14"/>
            <p:cNvSpPr/>
            <p:nvPr/>
          </p:nvSpPr>
          <p:spPr>
            <a:xfrm>
              <a:off x="732240" y="4763160"/>
              <a:ext cx="339480" cy="417600"/>
            </a:xfrm>
            <a:custGeom>
              <a:avLst/>
              <a:gdLst/>
              <a:ahLst/>
              <a:rect l="l" t="t" r="r" b="b"/>
              <a:pathLst>
                <a:path w="10609" h="13050">
                  <a:moveTo>
                    <a:pt x="10609" y="0"/>
                  </a:moveTo>
                  <a:cubicBezTo>
                    <a:pt x="9359" y="310"/>
                    <a:pt x="8073" y="631"/>
                    <a:pt x="6811" y="810"/>
                  </a:cubicBezTo>
                  <a:cubicBezTo>
                    <a:pt x="5680" y="2298"/>
                    <a:pt x="4680" y="3905"/>
                    <a:pt x="3763" y="5596"/>
                  </a:cubicBezTo>
                  <a:cubicBezTo>
                    <a:pt x="2417" y="8025"/>
                    <a:pt x="1108" y="10466"/>
                    <a:pt x="0" y="12990"/>
                  </a:cubicBezTo>
                  <a:lnTo>
                    <a:pt x="2917" y="13049"/>
                  </a:lnTo>
                  <a:cubicBezTo>
                    <a:pt x="3191" y="12371"/>
                    <a:pt x="3477" y="11680"/>
                    <a:pt x="3775" y="11013"/>
                  </a:cubicBezTo>
                  <a:cubicBezTo>
                    <a:pt x="4549" y="9263"/>
                    <a:pt x="5358" y="7489"/>
                    <a:pt x="6370" y="5846"/>
                  </a:cubicBezTo>
                  <a:cubicBezTo>
                    <a:pt x="6561" y="5537"/>
                    <a:pt x="6751" y="5227"/>
                    <a:pt x="6966" y="4929"/>
                  </a:cubicBezTo>
                  <a:cubicBezTo>
                    <a:pt x="7775" y="3703"/>
                    <a:pt x="8644" y="2548"/>
                    <a:pt x="9537" y="1381"/>
                  </a:cubicBezTo>
                  <a:lnTo>
                    <a:pt x="10609" y="0"/>
                  </a:lnTo>
                  <a:close/>
                </a:path>
              </a:pathLst>
            </a:custGeom>
            <a:solidFill>
              <a:schemeClr val="accent5"/>
            </a:solidFill>
            <a:ln w="0">
              <a:noFill/>
            </a:ln>
          </p:spPr>
          <p:style>
            <a:lnRef idx="0"/>
            <a:fillRef idx="0"/>
            <a:effectRef idx="0"/>
            <a:fontRef idx="minor"/>
          </p:style>
        </p:sp>
        <p:sp>
          <p:nvSpPr>
            <p:cNvPr id="25" name="Google Shape;35;p14"/>
            <p:cNvSpPr/>
            <p:nvPr/>
          </p:nvSpPr>
          <p:spPr>
            <a:xfrm>
              <a:off x="1693800" y="5059800"/>
              <a:ext cx="81360" cy="140760"/>
            </a:xfrm>
            <a:custGeom>
              <a:avLst/>
              <a:gdLst/>
              <a:ahLst/>
              <a:rect l="l" t="t" r="r" b="b"/>
              <a:pathLst>
                <a:path w="2549" h="4406">
                  <a:moveTo>
                    <a:pt x="1704" y="0"/>
                  </a:moveTo>
                  <a:cubicBezTo>
                    <a:pt x="1287" y="1000"/>
                    <a:pt x="882" y="2036"/>
                    <a:pt x="489" y="3048"/>
                  </a:cubicBezTo>
                  <a:cubicBezTo>
                    <a:pt x="334" y="3477"/>
                    <a:pt x="168" y="3929"/>
                    <a:pt x="1" y="4370"/>
                  </a:cubicBezTo>
                  <a:lnTo>
                    <a:pt x="1430" y="4405"/>
                  </a:lnTo>
                  <a:cubicBezTo>
                    <a:pt x="1787" y="3286"/>
                    <a:pt x="2144" y="2167"/>
                    <a:pt x="2549" y="1072"/>
                  </a:cubicBezTo>
                  <a:lnTo>
                    <a:pt x="1704" y="0"/>
                  </a:lnTo>
                  <a:close/>
                </a:path>
              </a:pathLst>
            </a:custGeom>
            <a:solidFill>
              <a:schemeClr val="accent5"/>
            </a:solidFill>
            <a:ln w="0">
              <a:noFill/>
            </a:ln>
          </p:spPr>
          <p:style>
            <a:lnRef idx="0"/>
            <a:fillRef idx="0"/>
            <a:effectRef idx="0"/>
            <a:fontRef idx="minor"/>
          </p:style>
        </p:sp>
        <p:sp>
          <p:nvSpPr>
            <p:cNvPr id="26" name="Google Shape;36;p14"/>
            <p:cNvSpPr/>
            <p:nvPr/>
          </p:nvSpPr>
          <p:spPr>
            <a:xfrm>
              <a:off x="1791000" y="5141880"/>
              <a:ext cx="62280" cy="61560"/>
            </a:xfrm>
            <a:custGeom>
              <a:avLst/>
              <a:gdLst/>
              <a:ahLst/>
              <a:rect l="l" t="t" r="r" b="b"/>
              <a:pathLst>
                <a:path w="1953" h="1929">
                  <a:moveTo>
                    <a:pt x="607" y="0"/>
                  </a:moveTo>
                  <a:cubicBezTo>
                    <a:pt x="405" y="619"/>
                    <a:pt x="191" y="1262"/>
                    <a:pt x="0" y="1881"/>
                  </a:cubicBezTo>
                  <a:lnTo>
                    <a:pt x="1953" y="1929"/>
                  </a:lnTo>
                  <a:cubicBezTo>
                    <a:pt x="1524" y="1274"/>
                    <a:pt x="1072" y="631"/>
                    <a:pt x="607" y="0"/>
                  </a:cubicBezTo>
                  <a:close/>
                </a:path>
              </a:pathLst>
            </a:custGeom>
            <a:solidFill>
              <a:schemeClr val="accent5"/>
            </a:solidFill>
            <a:ln w="0">
              <a:noFill/>
            </a:ln>
          </p:spPr>
          <p:style>
            <a:lnRef idx="0"/>
            <a:fillRef idx="0"/>
            <a:effectRef idx="0"/>
            <a:fontRef idx="minor"/>
          </p:style>
        </p:sp>
        <p:sp>
          <p:nvSpPr>
            <p:cNvPr id="27" name="Google Shape;37;p14"/>
            <p:cNvSpPr/>
            <p:nvPr/>
          </p:nvSpPr>
          <p:spPr>
            <a:xfrm>
              <a:off x="146520" y="4499640"/>
              <a:ext cx="123120" cy="667440"/>
            </a:xfrm>
            <a:custGeom>
              <a:avLst/>
              <a:gdLst/>
              <a:ahLst/>
              <a:rect l="l" t="t" r="r" b="b"/>
              <a:pathLst>
                <a:path w="3859" h="20861">
                  <a:moveTo>
                    <a:pt x="2763" y="1"/>
                  </a:moveTo>
                  <a:cubicBezTo>
                    <a:pt x="1786" y="299"/>
                    <a:pt x="870" y="703"/>
                    <a:pt x="0" y="1192"/>
                  </a:cubicBezTo>
                  <a:cubicBezTo>
                    <a:pt x="393" y="4311"/>
                    <a:pt x="810" y="7442"/>
                    <a:pt x="1179" y="10562"/>
                  </a:cubicBezTo>
                  <a:cubicBezTo>
                    <a:pt x="1393" y="12276"/>
                    <a:pt x="1584" y="13967"/>
                    <a:pt x="1751" y="15670"/>
                  </a:cubicBezTo>
                  <a:lnTo>
                    <a:pt x="1751" y="15717"/>
                  </a:lnTo>
                  <a:cubicBezTo>
                    <a:pt x="1774" y="16086"/>
                    <a:pt x="1822" y="16455"/>
                    <a:pt x="1846" y="16824"/>
                  </a:cubicBezTo>
                  <a:cubicBezTo>
                    <a:pt x="1846" y="16896"/>
                    <a:pt x="1870" y="16944"/>
                    <a:pt x="1870" y="17003"/>
                  </a:cubicBezTo>
                  <a:cubicBezTo>
                    <a:pt x="1894" y="17348"/>
                    <a:pt x="1929" y="17682"/>
                    <a:pt x="1953" y="18015"/>
                  </a:cubicBezTo>
                  <a:cubicBezTo>
                    <a:pt x="1965" y="18110"/>
                    <a:pt x="1965" y="18217"/>
                    <a:pt x="1989" y="18301"/>
                  </a:cubicBezTo>
                  <a:cubicBezTo>
                    <a:pt x="2001" y="18622"/>
                    <a:pt x="2025" y="18944"/>
                    <a:pt x="2072" y="19253"/>
                  </a:cubicBezTo>
                  <a:cubicBezTo>
                    <a:pt x="2084" y="19360"/>
                    <a:pt x="2084" y="19468"/>
                    <a:pt x="2108" y="19575"/>
                  </a:cubicBezTo>
                  <a:cubicBezTo>
                    <a:pt x="2132" y="19980"/>
                    <a:pt x="2167" y="20420"/>
                    <a:pt x="2191" y="20837"/>
                  </a:cubicBezTo>
                  <a:lnTo>
                    <a:pt x="3858" y="20861"/>
                  </a:lnTo>
                  <a:cubicBezTo>
                    <a:pt x="3799" y="19944"/>
                    <a:pt x="3727" y="19015"/>
                    <a:pt x="3644" y="18098"/>
                  </a:cubicBezTo>
                  <a:cubicBezTo>
                    <a:pt x="3632" y="17920"/>
                    <a:pt x="3620" y="17753"/>
                    <a:pt x="3608" y="17575"/>
                  </a:cubicBezTo>
                  <a:cubicBezTo>
                    <a:pt x="3549" y="16741"/>
                    <a:pt x="3489" y="15920"/>
                    <a:pt x="3429" y="15086"/>
                  </a:cubicBezTo>
                  <a:cubicBezTo>
                    <a:pt x="3406" y="14955"/>
                    <a:pt x="3406" y="14812"/>
                    <a:pt x="3394" y="14669"/>
                  </a:cubicBezTo>
                  <a:cubicBezTo>
                    <a:pt x="3251" y="12729"/>
                    <a:pt x="3132" y="10752"/>
                    <a:pt x="3025" y="8812"/>
                  </a:cubicBezTo>
                  <a:cubicBezTo>
                    <a:pt x="2917" y="6621"/>
                    <a:pt x="2834" y="4454"/>
                    <a:pt x="2787" y="2263"/>
                  </a:cubicBezTo>
                  <a:cubicBezTo>
                    <a:pt x="2775" y="1513"/>
                    <a:pt x="2763" y="763"/>
                    <a:pt x="2763" y="1"/>
                  </a:cubicBezTo>
                  <a:close/>
                </a:path>
              </a:pathLst>
            </a:custGeom>
            <a:solidFill>
              <a:schemeClr val="accent5"/>
            </a:solidFill>
            <a:ln w="0">
              <a:noFill/>
            </a:ln>
          </p:spPr>
          <p:style>
            <a:lnRef idx="0"/>
            <a:fillRef idx="0"/>
            <a:effectRef idx="0"/>
            <a:fontRef idx="minor"/>
          </p:style>
        </p:sp>
        <p:sp>
          <p:nvSpPr>
            <p:cNvPr id="28" name="Google Shape;38;p14"/>
            <p:cNvSpPr/>
            <p:nvPr/>
          </p:nvSpPr>
          <p:spPr>
            <a:xfrm>
              <a:off x="534960" y="4627080"/>
              <a:ext cx="189360" cy="547560"/>
            </a:xfrm>
            <a:custGeom>
              <a:avLst/>
              <a:gdLst/>
              <a:ahLst/>
              <a:rect l="l" t="t" r="r" b="b"/>
              <a:pathLst>
                <a:path w="5931" h="17110">
                  <a:moveTo>
                    <a:pt x="3501" y="1"/>
                  </a:moveTo>
                  <a:cubicBezTo>
                    <a:pt x="3025" y="989"/>
                    <a:pt x="2620" y="2037"/>
                    <a:pt x="2287" y="3096"/>
                  </a:cubicBezTo>
                  <a:cubicBezTo>
                    <a:pt x="2275" y="3132"/>
                    <a:pt x="2275" y="3168"/>
                    <a:pt x="2263" y="3191"/>
                  </a:cubicBezTo>
                  <a:cubicBezTo>
                    <a:pt x="2215" y="3370"/>
                    <a:pt x="2156" y="3537"/>
                    <a:pt x="2120" y="3715"/>
                  </a:cubicBezTo>
                  <a:cubicBezTo>
                    <a:pt x="2096" y="3775"/>
                    <a:pt x="2085" y="3823"/>
                    <a:pt x="2073" y="3870"/>
                  </a:cubicBezTo>
                  <a:lnTo>
                    <a:pt x="1894" y="4489"/>
                  </a:lnTo>
                  <a:cubicBezTo>
                    <a:pt x="1894" y="4501"/>
                    <a:pt x="1882" y="4537"/>
                    <a:pt x="1882" y="4561"/>
                  </a:cubicBezTo>
                  <a:cubicBezTo>
                    <a:pt x="1823" y="4775"/>
                    <a:pt x="1763" y="4977"/>
                    <a:pt x="1715" y="5192"/>
                  </a:cubicBezTo>
                  <a:cubicBezTo>
                    <a:pt x="1715" y="5204"/>
                    <a:pt x="1704" y="5216"/>
                    <a:pt x="1704" y="5239"/>
                  </a:cubicBezTo>
                  <a:cubicBezTo>
                    <a:pt x="1644" y="5454"/>
                    <a:pt x="1584" y="5692"/>
                    <a:pt x="1537" y="5918"/>
                  </a:cubicBezTo>
                  <a:cubicBezTo>
                    <a:pt x="1525" y="5930"/>
                    <a:pt x="1525" y="5954"/>
                    <a:pt x="1525" y="5966"/>
                  </a:cubicBezTo>
                  <a:cubicBezTo>
                    <a:pt x="1418" y="6430"/>
                    <a:pt x="1323" y="6882"/>
                    <a:pt x="1239" y="7359"/>
                  </a:cubicBezTo>
                  <a:lnTo>
                    <a:pt x="1239" y="7394"/>
                  </a:lnTo>
                  <a:cubicBezTo>
                    <a:pt x="1144" y="7871"/>
                    <a:pt x="1072" y="8347"/>
                    <a:pt x="1001" y="8823"/>
                  </a:cubicBezTo>
                  <a:lnTo>
                    <a:pt x="1001" y="8835"/>
                  </a:lnTo>
                  <a:cubicBezTo>
                    <a:pt x="930" y="9311"/>
                    <a:pt x="846" y="9799"/>
                    <a:pt x="787" y="10276"/>
                  </a:cubicBezTo>
                  <a:cubicBezTo>
                    <a:pt x="703" y="10990"/>
                    <a:pt x="608" y="11728"/>
                    <a:pt x="525" y="12443"/>
                  </a:cubicBezTo>
                  <a:lnTo>
                    <a:pt x="525" y="12502"/>
                  </a:lnTo>
                  <a:cubicBezTo>
                    <a:pt x="489" y="12740"/>
                    <a:pt x="477" y="12955"/>
                    <a:pt x="453" y="13181"/>
                  </a:cubicBezTo>
                  <a:lnTo>
                    <a:pt x="453" y="13193"/>
                  </a:lnTo>
                  <a:cubicBezTo>
                    <a:pt x="418" y="13419"/>
                    <a:pt x="406" y="13657"/>
                    <a:pt x="370" y="13883"/>
                  </a:cubicBezTo>
                  <a:cubicBezTo>
                    <a:pt x="346" y="14133"/>
                    <a:pt x="310" y="14383"/>
                    <a:pt x="287" y="14621"/>
                  </a:cubicBezTo>
                  <a:cubicBezTo>
                    <a:pt x="191" y="15443"/>
                    <a:pt x="108" y="16265"/>
                    <a:pt x="1" y="17086"/>
                  </a:cubicBezTo>
                  <a:lnTo>
                    <a:pt x="1251" y="17110"/>
                  </a:lnTo>
                  <a:cubicBezTo>
                    <a:pt x="1358" y="16669"/>
                    <a:pt x="1477" y="16217"/>
                    <a:pt x="1596" y="15776"/>
                  </a:cubicBezTo>
                  <a:cubicBezTo>
                    <a:pt x="1620" y="15693"/>
                    <a:pt x="1632" y="15634"/>
                    <a:pt x="1656" y="15562"/>
                  </a:cubicBezTo>
                  <a:cubicBezTo>
                    <a:pt x="1775" y="15133"/>
                    <a:pt x="1894" y="14681"/>
                    <a:pt x="2013" y="14252"/>
                  </a:cubicBezTo>
                  <a:cubicBezTo>
                    <a:pt x="2025" y="14205"/>
                    <a:pt x="2037" y="14145"/>
                    <a:pt x="2061" y="14110"/>
                  </a:cubicBezTo>
                  <a:cubicBezTo>
                    <a:pt x="2882" y="11228"/>
                    <a:pt x="3847" y="8395"/>
                    <a:pt x="4978" y="5632"/>
                  </a:cubicBezTo>
                  <a:cubicBezTo>
                    <a:pt x="5252" y="4942"/>
                    <a:pt x="5549" y="4239"/>
                    <a:pt x="5871" y="3537"/>
                  </a:cubicBezTo>
                  <a:cubicBezTo>
                    <a:pt x="5883" y="3489"/>
                    <a:pt x="5906" y="3453"/>
                    <a:pt x="5930" y="3406"/>
                  </a:cubicBezTo>
                  <a:cubicBezTo>
                    <a:pt x="5633" y="3132"/>
                    <a:pt x="5335" y="2822"/>
                    <a:pt x="5049" y="2477"/>
                  </a:cubicBezTo>
                  <a:cubicBezTo>
                    <a:pt x="4466" y="1763"/>
                    <a:pt x="4001" y="846"/>
                    <a:pt x="3501" y="1"/>
                  </a:cubicBezTo>
                  <a:close/>
                </a:path>
              </a:pathLst>
            </a:custGeom>
            <a:solidFill>
              <a:schemeClr val="accent5"/>
            </a:solidFill>
            <a:ln w="0">
              <a:noFill/>
            </a:ln>
          </p:spPr>
          <p:style>
            <a:lnRef idx="0"/>
            <a:fillRef idx="0"/>
            <a:effectRef idx="0"/>
            <a:fontRef idx="minor"/>
          </p:style>
        </p:sp>
        <p:sp>
          <p:nvSpPr>
            <p:cNvPr id="29" name="Google Shape;39;p14"/>
            <p:cNvSpPr/>
            <p:nvPr/>
          </p:nvSpPr>
          <p:spPr>
            <a:xfrm>
              <a:off x="626400" y="4764960"/>
              <a:ext cx="258480" cy="411480"/>
            </a:xfrm>
            <a:custGeom>
              <a:avLst/>
              <a:gdLst/>
              <a:ahLst/>
              <a:rect l="l" t="t" r="r" b="b"/>
              <a:pathLst>
                <a:path w="8085" h="12860">
                  <a:moveTo>
                    <a:pt x="4346" y="1"/>
                  </a:moveTo>
                  <a:cubicBezTo>
                    <a:pt x="3918" y="941"/>
                    <a:pt x="3525" y="1918"/>
                    <a:pt x="3156" y="2894"/>
                  </a:cubicBezTo>
                  <a:cubicBezTo>
                    <a:pt x="3037" y="3203"/>
                    <a:pt x="2929" y="3513"/>
                    <a:pt x="2798" y="3823"/>
                  </a:cubicBezTo>
                  <a:cubicBezTo>
                    <a:pt x="1727" y="6775"/>
                    <a:pt x="798" y="9776"/>
                    <a:pt x="0" y="12824"/>
                  </a:cubicBezTo>
                  <a:lnTo>
                    <a:pt x="1655" y="12859"/>
                  </a:lnTo>
                  <a:cubicBezTo>
                    <a:pt x="2072" y="11907"/>
                    <a:pt x="2501" y="10954"/>
                    <a:pt x="2965" y="10014"/>
                  </a:cubicBezTo>
                  <a:cubicBezTo>
                    <a:pt x="3179" y="9597"/>
                    <a:pt x="3394" y="9168"/>
                    <a:pt x="3608" y="8740"/>
                  </a:cubicBezTo>
                  <a:cubicBezTo>
                    <a:pt x="3608" y="8704"/>
                    <a:pt x="3620" y="8692"/>
                    <a:pt x="3632" y="8668"/>
                  </a:cubicBezTo>
                  <a:cubicBezTo>
                    <a:pt x="4275" y="7371"/>
                    <a:pt x="4942" y="6085"/>
                    <a:pt x="5644" y="4823"/>
                  </a:cubicBezTo>
                  <a:cubicBezTo>
                    <a:pt x="6382" y="3501"/>
                    <a:pt x="7156" y="2203"/>
                    <a:pt x="8013" y="965"/>
                  </a:cubicBezTo>
                  <a:cubicBezTo>
                    <a:pt x="8037" y="941"/>
                    <a:pt x="8073" y="906"/>
                    <a:pt x="8085" y="882"/>
                  </a:cubicBezTo>
                  <a:cubicBezTo>
                    <a:pt x="6775" y="882"/>
                    <a:pt x="5513" y="644"/>
                    <a:pt x="4346" y="1"/>
                  </a:cubicBezTo>
                  <a:close/>
                </a:path>
              </a:pathLst>
            </a:custGeom>
            <a:solidFill>
              <a:schemeClr val="accent5"/>
            </a:solidFill>
            <a:ln w="0">
              <a:noFill/>
            </a:ln>
          </p:spPr>
          <p:style>
            <a:lnRef idx="0"/>
            <a:fillRef idx="0"/>
            <a:effectRef idx="0"/>
            <a:fontRef idx="minor"/>
          </p:style>
        </p:sp>
        <p:sp>
          <p:nvSpPr>
            <p:cNvPr id="30" name="Google Shape;40;p14"/>
            <p:cNvSpPr/>
            <p:nvPr/>
          </p:nvSpPr>
          <p:spPr>
            <a:xfrm>
              <a:off x="878040" y="4739760"/>
              <a:ext cx="344160" cy="442080"/>
            </a:xfrm>
            <a:custGeom>
              <a:avLst/>
              <a:gdLst/>
              <a:ahLst/>
              <a:rect l="l" t="t" r="r" b="b"/>
              <a:pathLst>
                <a:path w="10764" h="13824">
                  <a:moveTo>
                    <a:pt x="10764" y="1"/>
                  </a:moveTo>
                  <a:lnTo>
                    <a:pt x="10764" y="1"/>
                  </a:lnTo>
                  <a:cubicBezTo>
                    <a:pt x="9930" y="13"/>
                    <a:pt x="9204" y="72"/>
                    <a:pt x="8430" y="203"/>
                  </a:cubicBezTo>
                  <a:cubicBezTo>
                    <a:pt x="8347" y="263"/>
                    <a:pt x="8287" y="346"/>
                    <a:pt x="8228" y="418"/>
                  </a:cubicBezTo>
                  <a:cubicBezTo>
                    <a:pt x="7061" y="1965"/>
                    <a:pt x="5835" y="3501"/>
                    <a:pt x="4692" y="5073"/>
                  </a:cubicBezTo>
                  <a:cubicBezTo>
                    <a:pt x="3691" y="6478"/>
                    <a:pt x="2799" y="7919"/>
                    <a:pt x="2013" y="9454"/>
                  </a:cubicBezTo>
                  <a:cubicBezTo>
                    <a:pt x="1906" y="9657"/>
                    <a:pt x="1798" y="9883"/>
                    <a:pt x="1656" y="10074"/>
                  </a:cubicBezTo>
                  <a:cubicBezTo>
                    <a:pt x="1072" y="11300"/>
                    <a:pt x="524" y="12526"/>
                    <a:pt x="1" y="13776"/>
                  </a:cubicBezTo>
                  <a:lnTo>
                    <a:pt x="1763" y="13824"/>
                  </a:lnTo>
                  <a:cubicBezTo>
                    <a:pt x="1858" y="13586"/>
                    <a:pt x="1977" y="13336"/>
                    <a:pt x="2084" y="13098"/>
                  </a:cubicBezTo>
                  <a:cubicBezTo>
                    <a:pt x="2132" y="13026"/>
                    <a:pt x="2156" y="12931"/>
                    <a:pt x="2203" y="12848"/>
                  </a:cubicBezTo>
                  <a:cubicBezTo>
                    <a:pt x="2275" y="12693"/>
                    <a:pt x="2358" y="12526"/>
                    <a:pt x="2429" y="12371"/>
                  </a:cubicBezTo>
                  <a:lnTo>
                    <a:pt x="2656" y="11871"/>
                  </a:lnTo>
                  <a:cubicBezTo>
                    <a:pt x="2715" y="11740"/>
                    <a:pt x="2787" y="11598"/>
                    <a:pt x="2846" y="11455"/>
                  </a:cubicBezTo>
                  <a:cubicBezTo>
                    <a:pt x="2918" y="11300"/>
                    <a:pt x="3013" y="11133"/>
                    <a:pt x="3084" y="10967"/>
                  </a:cubicBezTo>
                  <a:cubicBezTo>
                    <a:pt x="3108" y="10919"/>
                    <a:pt x="3132" y="10859"/>
                    <a:pt x="3156" y="10824"/>
                  </a:cubicBezTo>
                  <a:cubicBezTo>
                    <a:pt x="4180" y="8692"/>
                    <a:pt x="5335" y="6633"/>
                    <a:pt x="6656" y="4716"/>
                  </a:cubicBezTo>
                  <a:cubicBezTo>
                    <a:pt x="7513" y="3466"/>
                    <a:pt x="8466" y="2275"/>
                    <a:pt x="9526" y="1180"/>
                  </a:cubicBezTo>
                  <a:cubicBezTo>
                    <a:pt x="9930" y="775"/>
                    <a:pt x="10335" y="370"/>
                    <a:pt x="10764" y="1"/>
                  </a:cubicBezTo>
                  <a:close/>
                </a:path>
              </a:pathLst>
            </a:custGeom>
            <a:solidFill>
              <a:schemeClr val="accent5"/>
            </a:solidFill>
            <a:ln w="0">
              <a:noFill/>
            </a:ln>
          </p:spPr>
          <p:style>
            <a:lnRef idx="0"/>
            <a:fillRef idx="0"/>
            <a:effectRef idx="0"/>
            <a:fontRef idx="minor"/>
          </p:style>
        </p:sp>
        <p:sp>
          <p:nvSpPr>
            <p:cNvPr id="31" name="Google Shape;41;p14"/>
            <p:cNvSpPr/>
            <p:nvPr/>
          </p:nvSpPr>
          <p:spPr>
            <a:xfrm>
              <a:off x="1502640" y="4975920"/>
              <a:ext cx="209880" cy="222840"/>
            </a:xfrm>
            <a:custGeom>
              <a:avLst/>
              <a:gdLst/>
              <a:ahLst/>
              <a:rect l="l" t="t" r="r" b="b"/>
              <a:pathLst>
                <a:path w="6562" h="6966">
                  <a:moveTo>
                    <a:pt x="5347" y="1"/>
                  </a:moveTo>
                  <a:cubicBezTo>
                    <a:pt x="4001" y="1513"/>
                    <a:pt x="2692" y="3049"/>
                    <a:pt x="1489" y="4668"/>
                  </a:cubicBezTo>
                  <a:cubicBezTo>
                    <a:pt x="1370" y="4823"/>
                    <a:pt x="1263" y="4978"/>
                    <a:pt x="1144" y="5132"/>
                  </a:cubicBezTo>
                  <a:cubicBezTo>
                    <a:pt x="1144" y="5144"/>
                    <a:pt x="1132" y="5144"/>
                    <a:pt x="1132" y="5156"/>
                  </a:cubicBezTo>
                  <a:cubicBezTo>
                    <a:pt x="953" y="5418"/>
                    <a:pt x="775" y="5656"/>
                    <a:pt x="608" y="5906"/>
                  </a:cubicBezTo>
                  <a:cubicBezTo>
                    <a:pt x="560" y="5966"/>
                    <a:pt x="537" y="6025"/>
                    <a:pt x="501" y="6085"/>
                  </a:cubicBezTo>
                  <a:cubicBezTo>
                    <a:pt x="322" y="6335"/>
                    <a:pt x="168" y="6585"/>
                    <a:pt x="1" y="6859"/>
                  </a:cubicBezTo>
                  <a:lnTo>
                    <a:pt x="4370" y="6966"/>
                  </a:lnTo>
                  <a:cubicBezTo>
                    <a:pt x="4573" y="6383"/>
                    <a:pt x="4775" y="5799"/>
                    <a:pt x="5002" y="5216"/>
                  </a:cubicBezTo>
                  <a:cubicBezTo>
                    <a:pt x="5490" y="3906"/>
                    <a:pt x="6025" y="2596"/>
                    <a:pt x="6561" y="1311"/>
                  </a:cubicBezTo>
                  <a:cubicBezTo>
                    <a:pt x="6156" y="858"/>
                    <a:pt x="5764" y="429"/>
                    <a:pt x="5347" y="1"/>
                  </a:cubicBezTo>
                  <a:close/>
                </a:path>
              </a:pathLst>
            </a:custGeom>
            <a:solidFill>
              <a:schemeClr val="accent5"/>
            </a:solidFill>
            <a:ln w="0">
              <a:noFill/>
            </a:ln>
          </p:spPr>
          <p:style>
            <a:lnRef idx="0"/>
            <a:fillRef idx="0"/>
            <a:effectRef idx="0"/>
            <a:fontRef idx="minor"/>
          </p:style>
        </p:sp>
        <p:sp>
          <p:nvSpPr>
            <p:cNvPr id="32" name="Google Shape;42;p14"/>
            <p:cNvSpPr/>
            <p:nvPr/>
          </p:nvSpPr>
          <p:spPr>
            <a:xfrm>
              <a:off x="462960" y="4519080"/>
              <a:ext cx="151920" cy="652320"/>
            </a:xfrm>
            <a:custGeom>
              <a:avLst/>
              <a:gdLst/>
              <a:ahLst/>
              <a:rect l="l" t="t" r="r" b="b"/>
              <a:pathLst>
                <a:path w="4752" h="20384">
                  <a:moveTo>
                    <a:pt x="2120" y="0"/>
                  </a:moveTo>
                  <a:cubicBezTo>
                    <a:pt x="1584" y="1738"/>
                    <a:pt x="1358" y="3584"/>
                    <a:pt x="1179" y="5417"/>
                  </a:cubicBezTo>
                  <a:cubicBezTo>
                    <a:pt x="1156" y="5787"/>
                    <a:pt x="1120" y="6168"/>
                    <a:pt x="1072" y="6537"/>
                  </a:cubicBezTo>
                  <a:lnTo>
                    <a:pt x="1072" y="6584"/>
                  </a:lnTo>
                  <a:cubicBezTo>
                    <a:pt x="1048" y="6953"/>
                    <a:pt x="1001" y="7334"/>
                    <a:pt x="953" y="7715"/>
                  </a:cubicBezTo>
                  <a:cubicBezTo>
                    <a:pt x="477" y="11775"/>
                    <a:pt x="144" y="15871"/>
                    <a:pt x="1" y="19931"/>
                  </a:cubicBezTo>
                  <a:lnTo>
                    <a:pt x="1" y="20372"/>
                  </a:lnTo>
                  <a:lnTo>
                    <a:pt x="679" y="20384"/>
                  </a:lnTo>
                  <a:cubicBezTo>
                    <a:pt x="715" y="20062"/>
                    <a:pt x="751" y="19753"/>
                    <a:pt x="798" y="19419"/>
                  </a:cubicBezTo>
                  <a:cubicBezTo>
                    <a:pt x="810" y="19360"/>
                    <a:pt x="810" y="19288"/>
                    <a:pt x="822" y="19229"/>
                  </a:cubicBezTo>
                  <a:cubicBezTo>
                    <a:pt x="953" y="18098"/>
                    <a:pt x="1072" y="16955"/>
                    <a:pt x="1215" y="15824"/>
                  </a:cubicBezTo>
                  <a:lnTo>
                    <a:pt x="1215" y="15788"/>
                  </a:lnTo>
                  <a:cubicBezTo>
                    <a:pt x="1251" y="15502"/>
                    <a:pt x="1287" y="15240"/>
                    <a:pt x="1310" y="14954"/>
                  </a:cubicBezTo>
                  <a:cubicBezTo>
                    <a:pt x="1310" y="14907"/>
                    <a:pt x="1334" y="14871"/>
                    <a:pt x="1334" y="14823"/>
                  </a:cubicBezTo>
                  <a:cubicBezTo>
                    <a:pt x="1358" y="14550"/>
                    <a:pt x="1406" y="14300"/>
                    <a:pt x="1429" y="14038"/>
                  </a:cubicBezTo>
                  <a:cubicBezTo>
                    <a:pt x="1429" y="13978"/>
                    <a:pt x="1453" y="13930"/>
                    <a:pt x="1453" y="13871"/>
                  </a:cubicBezTo>
                  <a:cubicBezTo>
                    <a:pt x="1477" y="13621"/>
                    <a:pt x="1525" y="13371"/>
                    <a:pt x="1548" y="13109"/>
                  </a:cubicBezTo>
                  <a:cubicBezTo>
                    <a:pt x="1572" y="13073"/>
                    <a:pt x="1572" y="13014"/>
                    <a:pt x="1584" y="12954"/>
                  </a:cubicBezTo>
                  <a:cubicBezTo>
                    <a:pt x="1632" y="12692"/>
                    <a:pt x="1656" y="12442"/>
                    <a:pt x="1703" y="12192"/>
                  </a:cubicBezTo>
                  <a:cubicBezTo>
                    <a:pt x="1715" y="12145"/>
                    <a:pt x="1715" y="12085"/>
                    <a:pt x="1727" y="12025"/>
                  </a:cubicBezTo>
                  <a:cubicBezTo>
                    <a:pt x="1763" y="11775"/>
                    <a:pt x="1810" y="11525"/>
                    <a:pt x="1846" y="11263"/>
                  </a:cubicBezTo>
                  <a:cubicBezTo>
                    <a:pt x="1870" y="11228"/>
                    <a:pt x="1870" y="11168"/>
                    <a:pt x="1882" y="11121"/>
                  </a:cubicBezTo>
                  <a:cubicBezTo>
                    <a:pt x="1929" y="10871"/>
                    <a:pt x="1965" y="10597"/>
                    <a:pt x="2013" y="10347"/>
                  </a:cubicBezTo>
                  <a:cubicBezTo>
                    <a:pt x="2025" y="10299"/>
                    <a:pt x="2025" y="10275"/>
                    <a:pt x="2049" y="10228"/>
                  </a:cubicBezTo>
                  <a:cubicBezTo>
                    <a:pt x="2108" y="9954"/>
                    <a:pt x="2144" y="9692"/>
                    <a:pt x="2203" y="9418"/>
                  </a:cubicBezTo>
                  <a:cubicBezTo>
                    <a:pt x="2203" y="9406"/>
                    <a:pt x="2227" y="9382"/>
                    <a:pt x="2227" y="9358"/>
                  </a:cubicBezTo>
                  <a:cubicBezTo>
                    <a:pt x="2477" y="8168"/>
                    <a:pt x="2775" y="7001"/>
                    <a:pt x="3144" y="5834"/>
                  </a:cubicBezTo>
                  <a:cubicBezTo>
                    <a:pt x="3251" y="5525"/>
                    <a:pt x="3358" y="5191"/>
                    <a:pt x="3477" y="4870"/>
                  </a:cubicBezTo>
                  <a:cubicBezTo>
                    <a:pt x="3834" y="3870"/>
                    <a:pt x="4263" y="2893"/>
                    <a:pt x="4751" y="1953"/>
                  </a:cubicBezTo>
                  <a:cubicBezTo>
                    <a:pt x="4668" y="1858"/>
                    <a:pt x="4573" y="1762"/>
                    <a:pt x="4489" y="1667"/>
                  </a:cubicBezTo>
                  <a:cubicBezTo>
                    <a:pt x="3775" y="988"/>
                    <a:pt x="2965" y="429"/>
                    <a:pt x="2120" y="0"/>
                  </a:cubicBezTo>
                  <a:close/>
                </a:path>
              </a:pathLst>
            </a:custGeom>
            <a:solidFill>
              <a:schemeClr val="accent5"/>
            </a:solidFill>
            <a:ln w="0">
              <a:noFill/>
            </a:ln>
          </p:spPr>
          <p:style>
            <a:lnRef idx="0"/>
            <a:fillRef idx="0"/>
            <a:effectRef idx="0"/>
            <a:fontRef idx="minor"/>
          </p:style>
        </p:sp>
        <p:sp>
          <p:nvSpPr>
            <p:cNvPr id="33" name="Google Shape;43;p14"/>
            <p:cNvSpPr/>
            <p:nvPr/>
          </p:nvSpPr>
          <p:spPr>
            <a:xfrm>
              <a:off x="405720" y="4484880"/>
              <a:ext cx="79560" cy="686160"/>
            </a:xfrm>
            <a:custGeom>
              <a:avLst/>
              <a:gdLst/>
              <a:ahLst/>
              <a:rect l="l" t="t" r="r" b="b"/>
              <a:pathLst>
                <a:path w="2501" h="21444">
                  <a:moveTo>
                    <a:pt x="536" y="1"/>
                  </a:moveTo>
                  <a:cubicBezTo>
                    <a:pt x="167" y="2179"/>
                    <a:pt x="108" y="4394"/>
                    <a:pt x="72" y="6597"/>
                  </a:cubicBezTo>
                  <a:lnTo>
                    <a:pt x="72" y="6620"/>
                  </a:lnTo>
                  <a:cubicBezTo>
                    <a:pt x="72" y="7061"/>
                    <a:pt x="60" y="7478"/>
                    <a:pt x="60" y="7894"/>
                  </a:cubicBezTo>
                  <a:cubicBezTo>
                    <a:pt x="60" y="8085"/>
                    <a:pt x="60" y="8264"/>
                    <a:pt x="48" y="8466"/>
                  </a:cubicBezTo>
                  <a:cubicBezTo>
                    <a:pt x="1" y="12669"/>
                    <a:pt x="13" y="16860"/>
                    <a:pt x="48" y="21063"/>
                  </a:cubicBezTo>
                  <a:lnTo>
                    <a:pt x="48" y="21444"/>
                  </a:lnTo>
                  <a:lnTo>
                    <a:pt x="286" y="21444"/>
                  </a:lnTo>
                  <a:cubicBezTo>
                    <a:pt x="310" y="19420"/>
                    <a:pt x="406" y="17408"/>
                    <a:pt x="548" y="15383"/>
                  </a:cubicBezTo>
                  <a:cubicBezTo>
                    <a:pt x="703" y="13276"/>
                    <a:pt x="906" y="11157"/>
                    <a:pt x="1144" y="9061"/>
                  </a:cubicBezTo>
                  <a:cubicBezTo>
                    <a:pt x="1191" y="8633"/>
                    <a:pt x="1239" y="8216"/>
                    <a:pt x="1287" y="7787"/>
                  </a:cubicBezTo>
                  <a:cubicBezTo>
                    <a:pt x="1346" y="7335"/>
                    <a:pt x="1382" y="6894"/>
                    <a:pt x="1429" y="6442"/>
                  </a:cubicBezTo>
                  <a:cubicBezTo>
                    <a:pt x="1537" y="5597"/>
                    <a:pt x="1620" y="4739"/>
                    <a:pt x="1763" y="3882"/>
                  </a:cubicBezTo>
                  <a:cubicBezTo>
                    <a:pt x="1941" y="2739"/>
                    <a:pt x="2156" y="1596"/>
                    <a:pt x="2501" y="489"/>
                  </a:cubicBezTo>
                  <a:cubicBezTo>
                    <a:pt x="1858" y="274"/>
                    <a:pt x="1203" y="108"/>
                    <a:pt x="536" y="1"/>
                  </a:cubicBezTo>
                  <a:close/>
                </a:path>
              </a:pathLst>
            </a:custGeom>
            <a:solidFill>
              <a:schemeClr val="accent5"/>
            </a:solidFill>
            <a:ln w="0">
              <a:noFill/>
            </a:ln>
          </p:spPr>
          <p:style>
            <a:lnRef idx="0"/>
            <a:fillRef idx="0"/>
            <a:effectRef idx="0"/>
            <a:fontRef idx="minor"/>
          </p:style>
        </p:sp>
      </p:grpSp>
      <p:sp>
        <p:nvSpPr>
          <p:cNvPr id="34" name="Google Shape;44;p14"/>
          <p:cNvSpPr/>
          <p:nvPr/>
        </p:nvSpPr>
        <p:spPr>
          <a:xfrm>
            <a:off x="7169400" y="5141880"/>
            <a:ext cx="62280" cy="61560"/>
          </a:xfrm>
          <a:custGeom>
            <a:avLst/>
            <a:gdLst/>
            <a:ahLst/>
            <a:rect l="l" t="t" r="r" b="b"/>
            <a:pathLst>
              <a:path w="1953" h="1929">
                <a:moveTo>
                  <a:pt x="1334" y="0"/>
                </a:moveTo>
                <a:cubicBezTo>
                  <a:pt x="881" y="631"/>
                  <a:pt x="429" y="1274"/>
                  <a:pt x="0" y="1929"/>
                </a:cubicBezTo>
                <a:lnTo>
                  <a:pt x="1953" y="1881"/>
                </a:lnTo>
                <a:cubicBezTo>
                  <a:pt x="1751" y="1262"/>
                  <a:pt x="1548" y="619"/>
                  <a:pt x="1334" y="0"/>
                </a:cubicBezTo>
                <a:close/>
              </a:path>
            </a:pathLst>
          </a:custGeom>
          <a:solidFill>
            <a:srgbClr val="84912f"/>
          </a:solidFill>
          <a:ln w="0">
            <a:noFill/>
          </a:ln>
        </p:spPr>
        <p:style>
          <a:lnRef idx="0"/>
          <a:fillRef idx="0"/>
          <a:effectRef idx="0"/>
          <a:fontRef idx="minor"/>
        </p:style>
      </p:sp>
      <p:grpSp>
        <p:nvGrpSpPr>
          <p:cNvPr id="35" name="Google Shape;45;p14"/>
          <p:cNvGrpSpPr/>
          <p:nvPr/>
        </p:nvGrpSpPr>
        <p:grpSpPr>
          <a:xfrm>
            <a:off x="7247520" y="4480200"/>
            <a:ext cx="2058480" cy="720360"/>
            <a:chOff x="7247520" y="4480200"/>
            <a:chExt cx="2058480" cy="720360"/>
          </a:xfrm>
        </p:grpSpPr>
        <p:sp>
          <p:nvSpPr>
            <p:cNvPr id="36" name="Google Shape;46;p14"/>
            <p:cNvSpPr/>
            <p:nvPr/>
          </p:nvSpPr>
          <p:spPr>
            <a:xfrm>
              <a:off x="9046800" y="4797000"/>
              <a:ext cx="114840" cy="363960"/>
            </a:xfrm>
            <a:custGeom>
              <a:avLst/>
              <a:gdLst/>
              <a:ahLst/>
              <a:rect l="l" t="t" r="r" b="b"/>
              <a:pathLst>
                <a:path w="3597" h="11384">
                  <a:moveTo>
                    <a:pt x="2668" y="1"/>
                  </a:moveTo>
                  <a:cubicBezTo>
                    <a:pt x="2620" y="251"/>
                    <a:pt x="2560" y="489"/>
                    <a:pt x="2501" y="739"/>
                  </a:cubicBezTo>
                  <a:cubicBezTo>
                    <a:pt x="1727" y="4287"/>
                    <a:pt x="370" y="7764"/>
                    <a:pt x="1" y="11383"/>
                  </a:cubicBezTo>
                  <a:lnTo>
                    <a:pt x="1548" y="11359"/>
                  </a:lnTo>
                  <a:cubicBezTo>
                    <a:pt x="1798" y="8800"/>
                    <a:pt x="2287" y="6228"/>
                    <a:pt x="2941" y="3751"/>
                  </a:cubicBezTo>
                  <a:cubicBezTo>
                    <a:pt x="3156" y="2977"/>
                    <a:pt x="3370" y="2215"/>
                    <a:pt x="3596" y="1453"/>
                  </a:cubicBezTo>
                  <a:cubicBezTo>
                    <a:pt x="3299" y="965"/>
                    <a:pt x="2989" y="477"/>
                    <a:pt x="2668" y="1"/>
                  </a:cubicBezTo>
                  <a:close/>
                </a:path>
              </a:pathLst>
            </a:custGeom>
            <a:solidFill>
              <a:srgbClr val="84912f"/>
            </a:solidFill>
            <a:ln w="0">
              <a:noFill/>
            </a:ln>
          </p:spPr>
          <p:style>
            <a:lnRef idx="0"/>
            <a:fillRef idx="0"/>
            <a:effectRef idx="0"/>
            <a:fontRef idx="minor"/>
          </p:style>
        </p:sp>
        <p:sp>
          <p:nvSpPr>
            <p:cNvPr id="37" name="Google Shape;47;p14"/>
            <p:cNvSpPr/>
            <p:nvPr/>
          </p:nvSpPr>
          <p:spPr>
            <a:xfrm>
              <a:off x="9146160" y="4901040"/>
              <a:ext cx="78120" cy="258120"/>
            </a:xfrm>
            <a:custGeom>
              <a:avLst/>
              <a:gdLst/>
              <a:ahLst/>
              <a:rect l="l" t="t" r="r" b="b"/>
              <a:pathLst>
                <a:path w="2453" h="8073">
                  <a:moveTo>
                    <a:pt x="1584" y="0"/>
                  </a:moveTo>
                  <a:cubicBezTo>
                    <a:pt x="1512" y="286"/>
                    <a:pt x="1429" y="584"/>
                    <a:pt x="1358" y="881"/>
                  </a:cubicBezTo>
                  <a:cubicBezTo>
                    <a:pt x="727" y="3239"/>
                    <a:pt x="250" y="5644"/>
                    <a:pt x="0" y="8073"/>
                  </a:cubicBezTo>
                  <a:lnTo>
                    <a:pt x="941" y="8061"/>
                  </a:lnTo>
                  <a:cubicBezTo>
                    <a:pt x="1131" y="6156"/>
                    <a:pt x="1572" y="4275"/>
                    <a:pt x="2155" y="2477"/>
                  </a:cubicBezTo>
                  <a:cubicBezTo>
                    <a:pt x="2251" y="2179"/>
                    <a:pt x="2346" y="1893"/>
                    <a:pt x="2453" y="1596"/>
                  </a:cubicBezTo>
                  <a:cubicBezTo>
                    <a:pt x="2179" y="1084"/>
                    <a:pt x="1881" y="548"/>
                    <a:pt x="1584" y="0"/>
                  </a:cubicBezTo>
                  <a:close/>
                </a:path>
              </a:pathLst>
            </a:custGeom>
            <a:solidFill>
              <a:srgbClr val="84912f"/>
            </a:solidFill>
            <a:ln w="0">
              <a:noFill/>
            </a:ln>
          </p:spPr>
          <p:style>
            <a:lnRef idx="0"/>
            <a:fillRef idx="0"/>
            <a:effectRef idx="0"/>
            <a:fontRef idx="minor"/>
          </p:style>
        </p:sp>
        <p:sp>
          <p:nvSpPr>
            <p:cNvPr id="38" name="Google Shape;48;p14"/>
            <p:cNvSpPr/>
            <p:nvPr/>
          </p:nvSpPr>
          <p:spPr>
            <a:xfrm>
              <a:off x="9225360" y="5015520"/>
              <a:ext cx="80640" cy="141840"/>
            </a:xfrm>
            <a:custGeom>
              <a:avLst/>
              <a:gdLst/>
              <a:ahLst/>
              <a:rect l="l" t="t" r="r" b="b"/>
              <a:pathLst>
                <a:path w="2525" h="4442">
                  <a:moveTo>
                    <a:pt x="941" y="0"/>
                  </a:moveTo>
                  <a:cubicBezTo>
                    <a:pt x="513" y="1453"/>
                    <a:pt x="167" y="2941"/>
                    <a:pt x="1" y="4441"/>
                  </a:cubicBezTo>
                  <a:lnTo>
                    <a:pt x="2525" y="4382"/>
                  </a:lnTo>
                  <a:cubicBezTo>
                    <a:pt x="2132" y="3084"/>
                    <a:pt x="1691" y="1810"/>
                    <a:pt x="1179" y="560"/>
                  </a:cubicBezTo>
                  <a:cubicBezTo>
                    <a:pt x="1108" y="381"/>
                    <a:pt x="1037" y="202"/>
                    <a:pt x="941" y="0"/>
                  </a:cubicBezTo>
                  <a:close/>
                </a:path>
              </a:pathLst>
            </a:custGeom>
            <a:solidFill>
              <a:srgbClr val="84912f"/>
            </a:solidFill>
            <a:ln w="0">
              <a:noFill/>
            </a:ln>
          </p:spPr>
          <p:style>
            <a:lnRef idx="0"/>
            <a:fillRef idx="0"/>
            <a:effectRef idx="0"/>
            <a:fontRef idx="minor"/>
          </p:style>
        </p:sp>
        <p:sp>
          <p:nvSpPr>
            <p:cNvPr id="39" name="Google Shape;49;p14"/>
            <p:cNvSpPr/>
            <p:nvPr/>
          </p:nvSpPr>
          <p:spPr>
            <a:xfrm>
              <a:off x="8950680" y="4673160"/>
              <a:ext cx="142560" cy="489600"/>
            </a:xfrm>
            <a:custGeom>
              <a:avLst/>
              <a:gdLst/>
              <a:ahLst/>
              <a:rect l="l" t="t" r="r" b="b"/>
              <a:pathLst>
                <a:path w="4466" h="15300">
                  <a:moveTo>
                    <a:pt x="2655" y="0"/>
                  </a:moveTo>
                  <a:cubicBezTo>
                    <a:pt x="2143" y="2405"/>
                    <a:pt x="1727" y="4846"/>
                    <a:pt x="1310" y="7275"/>
                  </a:cubicBezTo>
                  <a:cubicBezTo>
                    <a:pt x="1108" y="8513"/>
                    <a:pt x="869" y="9751"/>
                    <a:pt x="643" y="10966"/>
                  </a:cubicBezTo>
                  <a:cubicBezTo>
                    <a:pt x="631" y="11025"/>
                    <a:pt x="619" y="11097"/>
                    <a:pt x="619" y="11156"/>
                  </a:cubicBezTo>
                  <a:cubicBezTo>
                    <a:pt x="596" y="11264"/>
                    <a:pt x="572" y="11383"/>
                    <a:pt x="560" y="11490"/>
                  </a:cubicBezTo>
                  <a:cubicBezTo>
                    <a:pt x="512" y="11728"/>
                    <a:pt x="465" y="11966"/>
                    <a:pt x="441" y="12204"/>
                  </a:cubicBezTo>
                  <a:cubicBezTo>
                    <a:pt x="417" y="12323"/>
                    <a:pt x="393" y="12454"/>
                    <a:pt x="381" y="12573"/>
                  </a:cubicBezTo>
                  <a:cubicBezTo>
                    <a:pt x="346" y="12799"/>
                    <a:pt x="298" y="13002"/>
                    <a:pt x="274" y="13228"/>
                  </a:cubicBezTo>
                  <a:cubicBezTo>
                    <a:pt x="238" y="13407"/>
                    <a:pt x="227" y="13585"/>
                    <a:pt x="203" y="13764"/>
                  </a:cubicBezTo>
                  <a:cubicBezTo>
                    <a:pt x="167" y="13931"/>
                    <a:pt x="155" y="14097"/>
                    <a:pt x="119" y="14252"/>
                  </a:cubicBezTo>
                  <a:cubicBezTo>
                    <a:pt x="84" y="14597"/>
                    <a:pt x="36" y="14955"/>
                    <a:pt x="0" y="15300"/>
                  </a:cubicBezTo>
                  <a:lnTo>
                    <a:pt x="1489" y="15264"/>
                  </a:lnTo>
                  <a:cubicBezTo>
                    <a:pt x="1512" y="15085"/>
                    <a:pt x="1536" y="14907"/>
                    <a:pt x="1548" y="14728"/>
                  </a:cubicBezTo>
                  <a:cubicBezTo>
                    <a:pt x="1572" y="14669"/>
                    <a:pt x="1572" y="14597"/>
                    <a:pt x="1584" y="14538"/>
                  </a:cubicBezTo>
                  <a:cubicBezTo>
                    <a:pt x="1584" y="14454"/>
                    <a:pt x="1596" y="14335"/>
                    <a:pt x="1608" y="14228"/>
                  </a:cubicBezTo>
                  <a:cubicBezTo>
                    <a:pt x="1631" y="14133"/>
                    <a:pt x="1643" y="14062"/>
                    <a:pt x="1655" y="13966"/>
                  </a:cubicBezTo>
                  <a:lnTo>
                    <a:pt x="1703" y="13704"/>
                  </a:lnTo>
                  <a:cubicBezTo>
                    <a:pt x="1715" y="13597"/>
                    <a:pt x="1751" y="13478"/>
                    <a:pt x="1762" y="13371"/>
                  </a:cubicBezTo>
                  <a:cubicBezTo>
                    <a:pt x="1905" y="12526"/>
                    <a:pt x="2108" y="11680"/>
                    <a:pt x="2322" y="10835"/>
                  </a:cubicBezTo>
                  <a:cubicBezTo>
                    <a:pt x="2739" y="9228"/>
                    <a:pt x="3215" y="7632"/>
                    <a:pt x="3620" y="6025"/>
                  </a:cubicBezTo>
                  <a:cubicBezTo>
                    <a:pt x="3929" y="4751"/>
                    <a:pt x="4203" y="3465"/>
                    <a:pt x="4465" y="2167"/>
                  </a:cubicBezTo>
                  <a:lnTo>
                    <a:pt x="4108" y="1679"/>
                  </a:lnTo>
                  <a:cubicBezTo>
                    <a:pt x="3846" y="1322"/>
                    <a:pt x="3275" y="679"/>
                    <a:pt x="2655" y="0"/>
                  </a:cubicBezTo>
                  <a:close/>
                </a:path>
              </a:pathLst>
            </a:custGeom>
            <a:solidFill>
              <a:srgbClr val="84912f"/>
            </a:solidFill>
            <a:ln w="0">
              <a:noFill/>
            </a:ln>
          </p:spPr>
          <p:style>
            <a:lnRef idx="0"/>
            <a:fillRef idx="0"/>
            <a:effectRef idx="0"/>
            <a:fontRef idx="minor"/>
          </p:style>
        </p:sp>
        <p:sp>
          <p:nvSpPr>
            <p:cNvPr id="40" name="Google Shape;50;p14"/>
            <p:cNvSpPr/>
            <p:nvPr/>
          </p:nvSpPr>
          <p:spPr>
            <a:xfrm>
              <a:off x="8857080" y="4567320"/>
              <a:ext cx="136080" cy="597960"/>
            </a:xfrm>
            <a:custGeom>
              <a:avLst/>
              <a:gdLst/>
              <a:ahLst/>
              <a:rect l="l" t="t" r="r" b="b"/>
              <a:pathLst>
                <a:path w="4263" h="18682">
                  <a:moveTo>
                    <a:pt x="2048" y="0"/>
                  </a:moveTo>
                  <a:lnTo>
                    <a:pt x="1643" y="3215"/>
                  </a:lnTo>
                  <a:cubicBezTo>
                    <a:pt x="1346" y="5501"/>
                    <a:pt x="1060" y="7775"/>
                    <a:pt x="810" y="10049"/>
                  </a:cubicBezTo>
                  <a:cubicBezTo>
                    <a:pt x="786" y="10156"/>
                    <a:pt x="786" y="10240"/>
                    <a:pt x="774" y="10347"/>
                  </a:cubicBezTo>
                  <a:cubicBezTo>
                    <a:pt x="738" y="10764"/>
                    <a:pt x="691" y="11168"/>
                    <a:pt x="643" y="11585"/>
                  </a:cubicBezTo>
                  <a:cubicBezTo>
                    <a:pt x="619" y="11907"/>
                    <a:pt x="572" y="12240"/>
                    <a:pt x="536" y="12561"/>
                  </a:cubicBezTo>
                  <a:cubicBezTo>
                    <a:pt x="512" y="12907"/>
                    <a:pt x="465" y="13252"/>
                    <a:pt x="441" y="13573"/>
                  </a:cubicBezTo>
                  <a:cubicBezTo>
                    <a:pt x="405" y="13919"/>
                    <a:pt x="357" y="14264"/>
                    <a:pt x="334" y="14597"/>
                  </a:cubicBezTo>
                  <a:cubicBezTo>
                    <a:pt x="298" y="14990"/>
                    <a:pt x="262" y="15395"/>
                    <a:pt x="227" y="15776"/>
                  </a:cubicBezTo>
                  <a:cubicBezTo>
                    <a:pt x="203" y="16062"/>
                    <a:pt x="179" y="16348"/>
                    <a:pt x="155" y="16633"/>
                  </a:cubicBezTo>
                  <a:cubicBezTo>
                    <a:pt x="96" y="17312"/>
                    <a:pt x="48" y="18003"/>
                    <a:pt x="0" y="18681"/>
                  </a:cubicBezTo>
                  <a:lnTo>
                    <a:pt x="1393" y="18657"/>
                  </a:lnTo>
                  <a:cubicBezTo>
                    <a:pt x="1512" y="17395"/>
                    <a:pt x="1691" y="16169"/>
                    <a:pt x="1893" y="14931"/>
                  </a:cubicBezTo>
                  <a:cubicBezTo>
                    <a:pt x="2048" y="14038"/>
                    <a:pt x="2191" y="13145"/>
                    <a:pt x="2358" y="12252"/>
                  </a:cubicBezTo>
                  <a:cubicBezTo>
                    <a:pt x="2774" y="9668"/>
                    <a:pt x="3251" y="7049"/>
                    <a:pt x="3751" y="4441"/>
                  </a:cubicBezTo>
                  <a:cubicBezTo>
                    <a:pt x="3917" y="3620"/>
                    <a:pt x="4084" y="2798"/>
                    <a:pt x="4263" y="1989"/>
                  </a:cubicBezTo>
                  <a:lnTo>
                    <a:pt x="3965" y="1691"/>
                  </a:lnTo>
                  <a:cubicBezTo>
                    <a:pt x="3346" y="1096"/>
                    <a:pt x="2691" y="536"/>
                    <a:pt x="2048" y="0"/>
                  </a:cubicBezTo>
                  <a:close/>
                </a:path>
              </a:pathLst>
            </a:custGeom>
            <a:solidFill>
              <a:srgbClr val="84912f"/>
            </a:solidFill>
            <a:ln w="0">
              <a:noFill/>
            </a:ln>
          </p:spPr>
          <p:style>
            <a:lnRef idx="0"/>
            <a:fillRef idx="0"/>
            <a:effectRef idx="0"/>
            <a:fontRef idx="minor"/>
          </p:style>
        </p:sp>
        <p:sp>
          <p:nvSpPr>
            <p:cNvPr id="41" name="Google Shape;51;p14"/>
            <p:cNvSpPr/>
            <p:nvPr/>
          </p:nvSpPr>
          <p:spPr>
            <a:xfrm>
              <a:off x="8649360" y="4480200"/>
              <a:ext cx="90360" cy="689040"/>
            </a:xfrm>
            <a:custGeom>
              <a:avLst/>
              <a:gdLst/>
              <a:ahLst/>
              <a:rect l="l" t="t" r="r" b="b"/>
              <a:pathLst>
                <a:path w="2834" h="21535">
                  <a:moveTo>
                    <a:pt x="404" y="0"/>
                  </a:moveTo>
                  <a:cubicBezTo>
                    <a:pt x="269" y="0"/>
                    <a:pt x="135" y="3"/>
                    <a:pt x="0" y="8"/>
                  </a:cubicBezTo>
                  <a:cubicBezTo>
                    <a:pt x="179" y="1091"/>
                    <a:pt x="286" y="2175"/>
                    <a:pt x="358" y="3258"/>
                  </a:cubicBezTo>
                  <a:cubicBezTo>
                    <a:pt x="429" y="4556"/>
                    <a:pt x="465" y="5854"/>
                    <a:pt x="477" y="7151"/>
                  </a:cubicBezTo>
                  <a:cubicBezTo>
                    <a:pt x="477" y="7413"/>
                    <a:pt x="477" y="7663"/>
                    <a:pt x="500" y="7937"/>
                  </a:cubicBezTo>
                  <a:cubicBezTo>
                    <a:pt x="500" y="8318"/>
                    <a:pt x="512" y="8723"/>
                    <a:pt x="512" y="9116"/>
                  </a:cubicBezTo>
                  <a:cubicBezTo>
                    <a:pt x="536" y="11223"/>
                    <a:pt x="572" y="13319"/>
                    <a:pt x="560" y="15438"/>
                  </a:cubicBezTo>
                  <a:cubicBezTo>
                    <a:pt x="536" y="17474"/>
                    <a:pt x="512" y="19498"/>
                    <a:pt x="512" y="21534"/>
                  </a:cubicBezTo>
                  <a:lnTo>
                    <a:pt x="1751" y="21510"/>
                  </a:lnTo>
                  <a:cubicBezTo>
                    <a:pt x="1763" y="21237"/>
                    <a:pt x="1786" y="20975"/>
                    <a:pt x="1810" y="20689"/>
                  </a:cubicBezTo>
                  <a:cubicBezTo>
                    <a:pt x="1834" y="20248"/>
                    <a:pt x="1882" y="19796"/>
                    <a:pt x="1905" y="19367"/>
                  </a:cubicBezTo>
                  <a:cubicBezTo>
                    <a:pt x="1941" y="19022"/>
                    <a:pt x="1953" y="18701"/>
                    <a:pt x="1989" y="18355"/>
                  </a:cubicBezTo>
                  <a:cubicBezTo>
                    <a:pt x="1989" y="18260"/>
                    <a:pt x="2001" y="18177"/>
                    <a:pt x="2001" y="18081"/>
                  </a:cubicBezTo>
                  <a:cubicBezTo>
                    <a:pt x="2251" y="14783"/>
                    <a:pt x="2477" y="11497"/>
                    <a:pt x="2620" y="8187"/>
                  </a:cubicBezTo>
                  <a:cubicBezTo>
                    <a:pt x="2739" y="5520"/>
                    <a:pt x="2834" y="2877"/>
                    <a:pt x="2834" y="210"/>
                  </a:cubicBezTo>
                  <a:cubicBezTo>
                    <a:pt x="2018" y="88"/>
                    <a:pt x="1210" y="0"/>
                    <a:pt x="404" y="0"/>
                  </a:cubicBezTo>
                  <a:close/>
                </a:path>
              </a:pathLst>
            </a:custGeom>
            <a:solidFill>
              <a:srgbClr val="84912f"/>
            </a:solidFill>
            <a:ln w="0">
              <a:noFill/>
            </a:ln>
          </p:spPr>
          <p:style>
            <a:lnRef idx="0"/>
            <a:fillRef idx="0"/>
            <a:effectRef idx="0"/>
            <a:fontRef idx="minor"/>
          </p:style>
        </p:sp>
        <p:sp>
          <p:nvSpPr>
            <p:cNvPr id="42" name="Google Shape;52;p14"/>
            <p:cNvSpPr/>
            <p:nvPr/>
          </p:nvSpPr>
          <p:spPr>
            <a:xfrm>
              <a:off x="7566840" y="4784400"/>
              <a:ext cx="376920" cy="403560"/>
            </a:xfrm>
            <a:custGeom>
              <a:avLst/>
              <a:gdLst/>
              <a:ahLst/>
              <a:rect l="l" t="t" r="r" b="b"/>
              <a:pathLst>
                <a:path w="11788" h="12610">
                  <a:moveTo>
                    <a:pt x="858" y="1"/>
                  </a:moveTo>
                  <a:cubicBezTo>
                    <a:pt x="572" y="156"/>
                    <a:pt x="286" y="299"/>
                    <a:pt x="1" y="477"/>
                  </a:cubicBezTo>
                  <a:cubicBezTo>
                    <a:pt x="953" y="1132"/>
                    <a:pt x="1870" y="1858"/>
                    <a:pt x="2668" y="2680"/>
                  </a:cubicBezTo>
                  <a:cubicBezTo>
                    <a:pt x="3311" y="3323"/>
                    <a:pt x="3894" y="4025"/>
                    <a:pt x="4442" y="4751"/>
                  </a:cubicBezTo>
                  <a:cubicBezTo>
                    <a:pt x="4966" y="5454"/>
                    <a:pt x="5454" y="6192"/>
                    <a:pt x="5918" y="6954"/>
                  </a:cubicBezTo>
                  <a:cubicBezTo>
                    <a:pt x="6406" y="7776"/>
                    <a:pt x="6847" y="8609"/>
                    <a:pt x="7299" y="9454"/>
                  </a:cubicBezTo>
                  <a:cubicBezTo>
                    <a:pt x="7537" y="9931"/>
                    <a:pt x="7775" y="10395"/>
                    <a:pt x="8002" y="10871"/>
                  </a:cubicBezTo>
                  <a:cubicBezTo>
                    <a:pt x="8085" y="11050"/>
                    <a:pt x="8156" y="11205"/>
                    <a:pt x="8240" y="11383"/>
                  </a:cubicBezTo>
                  <a:cubicBezTo>
                    <a:pt x="8264" y="11455"/>
                    <a:pt x="8264" y="11467"/>
                    <a:pt x="8264" y="11467"/>
                  </a:cubicBezTo>
                  <a:cubicBezTo>
                    <a:pt x="8264" y="11479"/>
                    <a:pt x="8275" y="11490"/>
                    <a:pt x="8299" y="11538"/>
                  </a:cubicBezTo>
                  <a:lnTo>
                    <a:pt x="8787" y="12610"/>
                  </a:lnTo>
                  <a:lnTo>
                    <a:pt x="11788" y="12550"/>
                  </a:lnTo>
                  <a:cubicBezTo>
                    <a:pt x="10431" y="9859"/>
                    <a:pt x="8907" y="7204"/>
                    <a:pt x="6966" y="4882"/>
                  </a:cubicBezTo>
                  <a:cubicBezTo>
                    <a:pt x="6847" y="4728"/>
                    <a:pt x="6716" y="4573"/>
                    <a:pt x="6573" y="4406"/>
                  </a:cubicBezTo>
                  <a:cubicBezTo>
                    <a:pt x="6549" y="4394"/>
                    <a:pt x="6537" y="4370"/>
                    <a:pt x="6525" y="4347"/>
                  </a:cubicBezTo>
                  <a:lnTo>
                    <a:pt x="6120" y="3906"/>
                  </a:lnTo>
                  <a:cubicBezTo>
                    <a:pt x="4620" y="2275"/>
                    <a:pt x="2882" y="870"/>
                    <a:pt x="858" y="1"/>
                  </a:cubicBezTo>
                  <a:close/>
                </a:path>
              </a:pathLst>
            </a:custGeom>
            <a:solidFill>
              <a:srgbClr val="84912f"/>
            </a:solidFill>
            <a:ln w="0">
              <a:noFill/>
            </a:ln>
          </p:spPr>
          <p:style>
            <a:lnRef idx="0"/>
            <a:fillRef idx="0"/>
            <a:effectRef idx="0"/>
            <a:fontRef idx="minor"/>
          </p:style>
        </p:sp>
        <p:sp>
          <p:nvSpPr>
            <p:cNvPr id="43" name="Google Shape;53;p14"/>
            <p:cNvSpPr/>
            <p:nvPr/>
          </p:nvSpPr>
          <p:spPr>
            <a:xfrm>
              <a:off x="7466400" y="4829400"/>
              <a:ext cx="328680" cy="361800"/>
            </a:xfrm>
            <a:custGeom>
              <a:avLst/>
              <a:gdLst/>
              <a:ahLst/>
              <a:rect l="l" t="t" r="r" b="b"/>
              <a:pathLst>
                <a:path w="10276" h="11312">
                  <a:moveTo>
                    <a:pt x="1691" y="1"/>
                  </a:moveTo>
                  <a:cubicBezTo>
                    <a:pt x="1108" y="406"/>
                    <a:pt x="548" y="822"/>
                    <a:pt x="0" y="1251"/>
                  </a:cubicBezTo>
                  <a:cubicBezTo>
                    <a:pt x="369" y="1549"/>
                    <a:pt x="727" y="1846"/>
                    <a:pt x="1072" y="2168"/>
                  </a:cubicBezTo>
                  <a:cubicBezTo>
                    <a:pt x="2262" y="3275"/>
                    <a:pt x="3298" y="4513"/>
                    <a:pt x="4227" y="5823"/>
                  </a:cubicBezTo>
                  <a:cubicBezTo>
                    <a:pt x="4668" y="6454"/>
                    <a:pt x="5096" y="7109"/>
                    <a:pt x="5489" y="7788"/>
                  </a:cubicBezTo>
                  <a:cubicBezTo>
                    <a:pt x="5501" y="7811"/>
                    <a:pt x="5513" y="7823"/>
                    <a:pt x="5537" y="7859"/>
                  </a:cubicBezTo>
                  <a:cubicBezTo>
                    <a:pt x="5632" y="8049"/>
                    <a:pt x="5751" y="8228"/>
                    <a:pt x="5858" y="8419"/>
                  </a:cubicBezTo>
                  <a:cubicBezTo>
                    <a:pt x="5882" y="8466"/>
                    <a:pt x="5918" y="8526"/>
                    <a:pt x="5930" y="8573"/>
                  </a:cubicBezTo>
                  <a:cubicBezTo>
                    <a:pt x="6025" y="8740"/>
                    <a:pt x="6132" y="8919"/>
                    <a:pt x="6215" y="9073"/>
                  </a:cubicBezTo>
                  <a:cubicBezTo>
                    <a:pt x="6239" y="9133"/>
                    <a:pt x="6275" y="9192"/>
                    <a:pt x="6323" y="9252"/>
                  </a:cubicBezTo>
                  <a:cubicBezTo>
                    <a:pt x="6406" y="9419"/>
                    <a:pt x="6477" y="9585"/>
                    <a:pt x="6573" y="9728"/>
                  </a:cubicBezTo>
                  <a:cubicBezTo>
                    <a:pt x="6596" y="9812"/>
                    <a:pt x="6644" y="9871"/>
                    <a:pt x="6680" y="9943"/>
                  </a:cubicBezTo>
                  <a:cubicBezTo>
                    <a:pt x="6763" y="10109"/>
                    <a:pt x="6834" y="10264"/>
                    <a:pt x="6918" y="10431"/>
                  </a:cubicBezTo>
                  <a:cubicBezTo>
                    <a:pt x="6942" y="10490"/>
                    <a:pt x="6977" y="10562"/>
                    <a:pt x="7001" y="10621"/>
                  </a:cubicBezTo>
                  <a:cubicBezTo>
                    <a:pt x="7108" y="10847"/>
                    <a:pt x="7215" y="11074"/>
                    <a:pt x="7335" y="11312"/>
                  </a:cubicBezTo>
                  <a:lnTo>
                    <a:pt x="10275" y="11252"/>
                  </a:lnTo>
                  <a:cubicBezTo>
                    <a:pt x="9418" y="9395"/>
                    <a:pt x="8489" y="7549"/>
                    <a:pt x="7394" y="5799"/>
                  </a:cubicBezTo>
                  <a:cubicBezTo>
                    <a:pt x="5894" y="3418"/>
                    <a:pt x="4001" y="1477"/>
                    <a:pt x="1691" y="1"/>
                  </a:cubicBezTo>
                  <a:close/>
                </a:path>
              </a:pathLst>
            </a:custGeom>
            <a:solidFill>
              <a:srgbClr val="84912f"/>
            </a:solidFill>
            <a:ln w="0">
              <a:noFill/>
            </a:ln>
          </p:spPr>
          <p:style>
            <a:lnRef idx="0"/>
            <a:fillRef idx="0"/>
            <a:effectRef idx="0"/>
            <a:fontRef idx="minor"/>
          </p:style>
        </p:sp>
        <p:sp>
          <p:nvSpPr>
            <p:cNvPr id="44" name="Google Shape;54;p14"/>
            <p:cNvSpPr/>
            <p:nvPr/>
          </p:nvSpPr>
          <p:spPr>
            <a:xfrm>
              <a:off x="7385040" y="4902120"/>
              <a:ext cx="262800" cy="293040"/>
            </a:xfrm>
            <a:custGeom>
              <a:avLst/>
              <a:gdLst/>
              <a:ahLst/>
              <a:rect l="l" t="t" r="r" b="b"/>
              <a:pathLst>
                <a:path w="8216" h="9168">
                  <a:moveTo>
                    <a:pt x="1322" y="0"/>
                  </a:moveTo>
                  <a:cubicBezTo>
                    <a:pt x="858" y="381"/>
                    <a:pt x="429" y="798"/>
                    <a:pt x="0" y="1214"/>
                  </a:cubicBezTo>
                  <a:cubicBezTo>
                    <a:pt x="1417" y="2822"/>
                    <a:pt x="2798" y="4453"/>
                    <a:pt x="4072" y="6179"/>
                  </a:cubicBezTo>
                  <a:cubicBezTo>
                    <a:pt x="4132" y="6251"/>
                    <a:pt x="4179" y="6322"/>
                    <a:pt x="4239" y="6394"/>
                  </a:cubicBezTo>
                  <a:cubicBezTo>
                    <a:pt x="4370" y="6572"/>
                    <a:pt x="4513" y="6751"/>
                    <a:pt x="4620" y="6929"/>
                  </a:cubicBezTo>
                  <a:cubicBezTo>
                    <a:pt x="4668" y="7013"/>
                    <a:pt x="4727" y="7084"/>
                    <a:pt x="4775" y="7156"/>
                  </a:cubicBezTo>
                  <a:cubicBezTo>
                    <a:pt x="4894" y="7322"/>
                    <a:pt x="5013" y="7489"/>
                    <a:pt x="5120" y="7668"/>
                  </a:cubicBezTo>
                  <a:cubicBezTo>
                    <a:pt x="5191" y="7787"/>
                    <a:pt x="5287" y="7906"/>
                    <a:pt x="5358" y="8037"/>
                  </a:cubicBezTo>
                  <a:cubicBezTo>
                    <a:pt x="5430" y="8156"/>
                    <a:pt x="5513" y="8275"/>
                    <a:pt x="5596" y="8406"/>
                  </a:cubicBezTo>
                  <a:cubicBezTo>
                    <a:pt x="5751" y="8656"/>
                    <a:pt x="5906" y="8918"/>
                    <a:pt x="6049" y="9168"/>
                  </a:cubicBezTo>
                  <a:lnTo>
                    <a:pt x="8216" y="9120"/>
                  </a:lnTo>
                  <a:cubicBezTo>
                    <a:pt x="8109" y="8906"/>
                    <a:pt x="8013" y="8715"/>
                    <a:pt x="7918" y="8513"/>
                  </a:cubicBezTo>
                  <a:cubicBezTo>
                    <a:pt x="7858" y="8394"/>
                    <a:pt x="7811" y="8311"/>
                    <a:pt x="7763" y="8239"/>
                  </a:cubicBezTo>
                  <a:cubicBezTo>
                    <a:pt x="7704" y="8120"/>
                    <a:pt x="7632" y="7989"/>
                    <a:pt x="7573" y="7870"/>
                  </a:cubicBezTo>
                  <a:cubicBezTo>
                    <a:pt x="7525" y="7787"/>
                    <a:pt x="7466" y="7680"/>
                    <a:pt x="7430" y="7584"/>
                  </a:cubicBezTo>
                  <a:cubicBezTo>
                    <a:pt x="7370" y="7477"/>
                    <a:pt x="7323" y="7382"/>
                    <a:pt x="7263" y="7275"/>
                  </a:cubicBezTo>
                  <a:lnTo>
                    <a:pt x="7085" y="6965"/>
                  </a:lnTo>
                  <a:cubicBezTo>
                    <a:pt x="7037" y="6870"/>
                    <a:pt x="6977" y="6787"/>
                    <a:pt x="6930" y="6691"/>
                  </a:cubicBezTo>
                  <a:cubicBezTo>
                    <a:pt x="6870" y="6572"/>
                    <a:pt x="6799" y="6477"/>
                    <a:pt x="6739" y="6358"/>
                  </a:cubicBezTo>
                  <a:lnTo>
                    <a:pt x="6608" y="6132"/>
                  </a:lnTo>
                  <a:cubicBezTo>
                    <a:pt x="6537" y="6013"/>
                    <a:pt x="6454" y="5894"/>
                    <a:pt x="6382" y="5763"/>
                  </a:cubicBezTo>
                  <a:cubicBezTo>
                    <a:pt x="6334" y="5703"/>
                    <a:pt x="6311" y="5644"/>
                    <a:pt x="6263" y="5584"/>
                  </a:cubicBezTo>
                  <a:cubicBezTo>
                    <a:pt x="6180" y="5441"/>
                    <a:pt x="6096" y="5310"/>
                    <a:pt x="6013" y="5179"/>
                  </a:cubicBezTo>
                  <a:cubicBezTo>
                    <a:pt x="5977" y="5144"/>
                    <a:pt x="5965" y="5108"/>
                    <a:pt x="5942" y="5072"/>
                  </a:cubicBezTo>
                  <a:cubicBezTo>
                    <a:pt x="4656" y="3155"/>
                    <a:pt x="3132" y="1417"/>
                    <a:pt x="1322" y="0"/>
                  </a:cubicBezTo>
                  <a:close/>
                </a:path>
              </a:pathLst>
            </a:custGeom>
            <a:solidFill>
              <a:srgbClr val="84912f"/>
            </a:solidFill>
            <a:ln w="0">
              <a:noFill/>
            </a:ln>
          </p:spPr>
          <p:style>
            <a:lnRef idx="0"/>
            <a:fillRef idx="0"/>
            <a:effectRef idx="0"/>
            <a:fontRef idx="minor"/>
          </p:style>
        </p:sp>
        <p:sp>
          <p:nvSpPr>
            <p:cNvPr id="45" name="Google Shape;55;p14"/>
            <p:cNvSpPr/>
            <p:nvPr/>
          </p:nvSpPr>
          <p:spPr>
            <a:xfrm>
              <a:off x="7653960" y="4743720"/>
              <a:ext cx="380520" cy="442440"/>
            </a:xfrm>
            <a:custGeom>
              <a:avLst/>
              <a:gdLst/>
              <a:ahLst/>
              <a:rect l="l" t="t" r="r" b="b"/>
              <a:pathLst>
                <a:path w="11895" h="13825">
                  <a:moveTo>
                    <a:pt x="2215" y="1"/>
                  </a:moveTo>
                  <a:cubicBezTo>
                    <a:pt x="1441" y="84"/>
                    <a:pt x="715" y="263"/>
                    <a:pt x="0" y="489"/>
                  </a:cubicBezTo>
                  <a:cubicBezTo>
                    <a:pt x="726" y="894"/>
                    <a:pt x="1417" y="1346"/>
                    <a:pt x="2084" y="1870"/>
                  </a:cubicBezTo>
                  <a:cubicBezTo>
                    <a:pt x="3155" y="2704"/>
                    <a:pt x="4132" y="3668"/>
                    <a:pt x="5048" y="4704"/>
                  </a:cubicBezTo>
                  <a:cubicBezTo>
                    <a:pt x="5906" y="5704"/>
                    <a:pt x="6715" y="6776"/>
                    <a:pt x="7442" y="7883"/>
                  </a:cubicBezTo>
                  <a:lnTo>
                    <a:pt x="7442" y="7895"/>
                  </a:lnTo>
                  <a:cubicBezTo>
                    <a:pt x="7573" y="8097"/>
                    <a:pt x="7704" y="8300"/>
                    <a:pt x="7823" y="8514"/>
                  </a:cubicBezTo>
                  <a:cubicBezTo>
                    <a:pt x="7858" y="8550"/>
                    <a:pt x="7870" y="8585"/>
                    <a:pt x="7906" y="8633"/>
                  </a:cubicBezTo>
                  <a:cubicBezTo>
                    <a:pt x="8001" y="8812"/>
                    <a:pt x="8120" y="8966"/>
                    <a:pt x="8227" y="9145"/>
                  </a:cubicBezTo>
                  <a:cubicBezTo>
                    <a:pt x="8263" y="9193"/>
                    <a:pt x="8287" y="9240"/>
                    <a:pt x="8323" y="9300"/>
                  </a:cubicBezTo>
                  <a:cubicBezTo>
                    <a:pt x="8454" y="9502"/>
                    <a:pt x="8573" y="9716"/>
                    <a:pt x="8704" y="9943"/>
                  </a:cubicBezTo>
                  <a:cubicBezTo>
                    <a:pt x="9454" y="11205"/>
                    <a:pt x="10132" y="12502"/>
                    <a:pt x="10775" y="13824"/>
                  </a:cubicBezTo>
                  <a:lnTo>
                    <a:pt x="11895" y="13788"/>
                  </a:lnTo>
                  <a:cubicBezTo>
                    <a:pt x="10585" y="10919"/>
                    <a:pt x="9156" y="8097"/>
                    <a:pt x="7382" y="5490"/>
                  </a:cubicBezTo>
                  <a:cubicBezTo>
                    <a:pt x="7263" y="5311"/>
                    <a:pt x="7156" y="5168"/>
                    <a:pt x="7061" y="5013"/>
                  </a:cubicBezTo>
                  <a:cubicBezTo>
                    <a:pt x="7025" y="4990"/>
                    <a:pt x="7001" y="4942"/>
                    <a:pt x="6977" y="4906"/>
                  </a:cubicBezTo>
                  <a:lnTo>
                    <a:pt x="6763" y="4597"/>
                  </a:lnTo>
                  <a:cubicBezTo>
                    <a:pt x="6739" y="4585"/>
                    <a:pt x="6727" y="4549"/>
                    <a:pt x="6715" y="4537"/>
                  </a:cubicBezTo>
                  <a:cubicBezTo>
                    <a:pt x="5429" y="2811"/>
                    <a:pt x="3953" y="1239"/>
                    <a:pt x="2215" y="1"/>
                  </a:cubicBezTo>
                  <a:close/>
                </a:path>
              </a:pathLst>
            </a:custGeom>
            <a:solidFill>
              <a:srgbClr val="84912f"/>
            </a:solidFill>
            <a:ln w="0">
              <a:noFill/>
            </a:ln>
          </p:spPr>
          <p:style>
            <a:lnRef idx="0"/>
            <a:fillRef idx="0"/>
            <a:effectRef idx="0"/>
            <a:fontRef idx="minor"/>
          </p:style>
        </p:sp>
        <p:sp>
          <p:nvSpPr>
            <p:cNvPr id="46" name="Google Shape;56;p14"/>
            <p:cNvSpPr/>
            <p:nvPr/>
          </p:nvSpPr>
          <p:spPr>
            <a:xfrm>
              <a:off x="7950960" y="4763160"/>
              <a:ext cx="339480" cy="417600"/>
            </a:xfrm>
            <a:custGeom>
              <a:avLst/>
              <a:gdLst/>
              <a:ahLst/>
              <a:rect l="l" t="t" r="r" b="b"/>
              <a:pathLst>
                <a:path w="10609" h="13050">
                  <a:moveTo>
                    <a:pt x="0" y="0"/>
                  </a:moveTo>
                  <a:lnTo>
                    <a:pt x="1072" y="1381"/>
                  </a:lnTo>
                  <a:cubicBezTo>
                    <a:pt x="1965" y="2548"/>
                    <a:pt x="2822" y="3703"/>
                    <a:pt x="3643" y="4929"/>
                  </a:cubicBezTo>
                  <a:cubicBezTo>
                    <a:pt x="3858" y="5227"/>
                    <a:pt x="4048" y="5537"/>
                    <a:pt x="4239" y="5846"/>
                  </a:cubicBezTo>
                  <a:cubicBezTo>
                    <a:pt x="5251" y="7489"/>
                    <a:pt x="6060" y="9263"/>
                    <a:pt x="6834" y="11013"/>
                  </a:cubicBezTo>
                  <a:cubicBezTo>
                    <a:pt x="7132" y="11680"/>
                    <a:pt x="7406" y="12371"/>
                    <a:pt x="7692" y="13049"/>
                  </a:cubicBezTo>
                  <a:lnTo>
                    <a:pt x="10609" y="12990"/>
                  </a:lnTo>
                  <a:cubicBezTo>
                    <a:pt x="9489" y="10466"/>
                    <a:pt x="8180" y="8025"/>
                    <a:pt x="6846" y="5596"/>
                  </a:cubicBezTo>
                  <a:cubicBezTo>
                    <a:pt x="5918" y="3905"/>
                    <a:pt x="4941" y="2298"/>
                    <a:pt x="3798" y="810"/>
                  </a:cubicBezTo>
                  <a:cubicBezTo>
                    <a:pt x="2524" y="631"/>
                    <a:pt x="1250" y="310"/>
                    <a:pt x="0" y="0"/>
                  </a:cubicBezTo>
                  <a:close/>
                </a:path>
              </a:pathLst>
            </a:custGeom>
            <a:solidFill>
              <a:srgbClr val="84912f"/>
            </a:solidFill>
            <a:ln w="0">
              <a:noFill/>
            </a:ln>
          </p:spPr>
          <p:style>
            <a:lnRef idx="0"/>
            <a:fillRef idx="0"/>
            <a:effectRef idx="0"/>
            <a:fontRef idx="minor"/>
          </p:style>
        </p:sp>
        <p:sp>
          <p:nvSpPr>
            <p:cNvPr id="47" name="Google Shape;57;p14"/>
            <p:cNvSpPr/>
            <p:nvPr/>
          </p:nvSpPr>
          <p:spPr>
            <a:xfrm>
              <a:off x="7247520" y="5059800"/>
              <a:ext cx="81360" cy="140760"/>
            </a:xfrm>
            <a:custGeom>
              <a:avLst/>
              <a:gdLst/>
              <a:ahLst/>
              <a:rect l="l" t="t" r="r" b="b"/>
              <a:pathLst>
                <a:path w="2548" h="4406">
                  <a:moveTo>
                    <a:pt x="845" y="0"/>
                  </a:moveTo>
                  <a:lnTo>
                    <a:pt x="0" y="1072"/>
                  </a:lnTo>
                  <a:cubicBezTo>
                    <a:pt x="405" y="2167"/>
                    <a:pt x="762" y="3286"/>
                    <a:pt x="1119" y="4405"/>
                  </a:cubicBezTo>
                  <a:lnTo>
                    <a:pt x="2548" y="4370"/>
                  </a:lnTo>
                  <a:cubicBezTo>
                    <a:pt x="2381" y="3929"/>
                    <a:pt x="2215" y="3477"/>
                    <a:pt x="2048" y="3048"/>
                  </a:cubicBezTo>
                  <a:cubicBezTo>
                    <a:pt x="1667" y="2036"/>
                    <a:pt x="1262" y="1000"/>
                    <a:pt x="845" y="0"/>
                  </a:cubicBezTo>
                  <a:close/>
                </a:path>
              </a:pathLst>
            </a:custGeom>
            <a:solidFill>
              <a:srgbClr val="84912f"/>
            </a:solidFill>
            <a:ln w="0">
              <a:noFill/>
            </a:ln>
          </p:spPr>
          <p:style>
            <a:lnRef idx="0"/>
            <a:fillRef idx="0"/>
            <a:effectRef idx="0"/>
            <a:fontRef idx="minor"/>
          </p:style>
        </p:sp>
        <p:sp>
          <p:nvSpPr>
            <p:cNvPr id="48" name="Google Shape;58;p14"/>
            <p:cNvSpPr/>
            <p:nvPr/>
          </p:nvSpPr>
          <p:spPr>
            <a:xfrm>
              <a:off x="8753400" y="4499640"/>
              <a:ext cx="123120" cy="667440"/>
            </a:xfrm>
            <a:custGeom>
              <a:avLst/>
              <a:gdLst/>
              <a:ahLst/>
              <a:rect l="l" t="t" r="r" b="b"/>
              <a:pathLst>
                <a:path w="3859" h="20861">
                  <a:moveTo>
                    <a:pt x="1096" y="1"/>
                  </a:moveTo>
                  <a:cubicBezTo>
                    <a:pt x="1096" y="763"/>
                    <a:pt x="1084" y="1513"/>
                    <a:pt x="1072" y="2263"/>
                  </a:cubicBezTo>
                  <a:cubicBezTo>
                    <a:pt x="1025" y="4454"/>
                    <a:pt x="941" y="6621"/>
                    <a:pt x="834" y="8812"/>
                  </a:cubicBezTo>
                  <a:cubicBezTo>
                    <a:pt x="727" y="10752"/>
                    <a:pt x="608" y="12729"/>
                    <a:pt x="465" y="14669"/>
                  </a:cubicBezTo>
                  <a:cubicBezTo>
                    <a:pt x="441" y="14812"/>
                    <a:pt x="441" y="14955"/>
                    <a:pt x="429" y="15086"/>
                  </a:cubicBezTo>
                  <a:cubicBezTo>
                    <a:pt x="370" y="15920"/>
                    <a:pt x="310" y="16741"/>
                    <a:pt x="251" y="17575"/>
                  </a:cubicBezTo>
                  <a:cubicBezTo>
                    <a:pt x="239" y="17753"/>
                    <a:pt x="227" y="17920"/>
                    <a:pt x="203" y="18098"/>
                  </a:cubicBezTo>
                  <a:cubicBezTo>
                    <a:pt x="132" y="19015"/>
                    <a:pt x="60" y="19944"/>
                    <a:pt x="1" y="20861"/>
                  </a:cubicBezTo>
                  <a:lnTo>
                    <a:pt x="1668" y="20837"/>
                  </a:lnTo>
                  <a:cubicBezTo>
                    <a:pt x="1691" y="20420"/>
                    <a:pt x="1727" y="19980"/>
                    <a:pt x="1751" y="19575"/>
                  </a:cubicBezTo>
                  <a:cubicBezTo>
                    <a:pt x="1775" y="19468"/>
                    <a:pt x="1775" y="19360"/>
                    <a:pt x="1787" y="19253"/>
                  </a:cubicBezTo>
                  <a:cubicBezTo>
                    <a:pt x="1811" y="18944"/>
                    <a:pt x="1846" y="18622"/>
                    <a:pt x="1870" y="18301"/>
                  </a:cubicBezTo>
                  <a:cubicBezTo>
                    <a:pt x="1894" y="18217"/>
                    <a:pt x="1894" y="18110"/>
                    <a:pt x="1906" y="18015"/>
                  </a:cubicBezTo>
                  <a:cubicBezTo>
                    <a:pt x="1930" y="17682"/>
                    <a:pt x="1965" y="17348"/>
                    <a:pt x="1989" y="17003"/>
                  </a:cubicBezTo>
                  <a:cubicBezTo>
                    <a:pt x="1989" y="16944"/>
                    <a:pt x="2013" y="16896"/>
                    <a:pt x="2013" y="16824"/>
                  </a:cubicBezTo>
                  <a:cubicBezTo>
                    <a:pt x="2037" y="16455"/>
                    <a:pt x="2084" y="16086"/>
                    <a:pt x="2108" y="15717"/>
                  </a:cubicBezTo>
                  <a:lnTo>
                    <a:pt x="2108" y="15670"/>
                  </a:lnTo>
                  <a:cubicBezTo>
                    <a:pt x="2275" y="13967"/>
                    <a:pt x="2465" y="12276"/>
                    <a:pt x="2680" y="10562"/>
                  </a:cubicBezTo>
                  <a:cubicBezTo>
                    <a:pt x="3049" y="7442"/>
                    <a:pt x="3466" y="4311"/>
                    <a:pt x="3858" y="1192"/>
                  </a:cubicBezTo>
                  <a:cubicBezTo>
                    <a:pt x="2989" y="703"/>
                    <a:pt x="2072" y="299"/>
                    <a:pt x="1096" y="1"/>
                  </a:cubicBezTo>
                  <a:close/>
                </a:path>
              </a:pathLst>
            </a:custGeom>
            <a:solidFill>
              <a:srgbClr val="84912f"/>
            </a:solidFill>
            <a:ln w="0">
              <a:noFill/>
            </a:ln>
          </p:spPr>
          <p:style>
            <a:lnRef idx="0"/>
            <a:fillRef idx="0"/>
            <a:effectRef idx="0"/>
            <a:fontRef idx="minor"/>
          </p:style>
        </p:sp>
        <p:sp>
          <p:nvSpPr>
            <p:cNvPr id="49" name="Google Shape;59;p14"/>
            <p:cNvSpPr/>
            <p:nvPr/>
          </p:nvSpPr>
          <p:spPr>
            <a:xfrm>
              <a:off x="8298720" y="4627080"/>
              <a:ext cx="189360" cy="547560"/>
            </a:xfrm>
            <a:custGeom>
              <a:avLst/>
              <a:gdLst/>
              <a:ahLst/>
              <a:rect l="l" t="t" r="r" b="b"/>
              <a:pathLst>
                <a:path w="5930" h="17110">
                  <a:moveTo>
                    <a:pt x="2430" y="1"/>
                  </a:moveTo>
                  <a:cubicBezTo>
                    <a:pt x="1918" y="846"/>
                    <a:pt x="1465" y="1763"/>
                    <a:pt x="882" y="2477"/>
                  </a:cubicBezTo>
                  <a:cubicBezTo>
                    <a:pt x="596" y="2822"/>
                    <a:pt x="298" y="3132"/>
                    <a:pt x="1" y="3406"/>
                  </a:cubicBezTo>
                  <a:cubicBezTo>
                    <a:pt x="13" y="3453"/>
                    <a:pt x="48" y="3489"/>
                    <a:pt x="60" y="3537"/>
                  </a:cubicBezTo>
                  <a:cubicBezTo>
                    <a:pt x="370" y="4239"/>
                    <a:pt x="667" y="4942"/>
                    <a:pt x="953" y="5632"/>
                  </a:cubicBezTo>
                  <a:cubicBezTo>
                    <a:pt x="2084" y="8395"/>
                    <a:pt x="3037" y="11228"/>
                    <a:pt x="3870" y="14110"/>
                  </a:cubicBezTo>
                  <a:cubicBezTo>
                    <a:pt x="3882" y="14145"/>
                    <a:pt x="3906" y="14205"/>
                    <a:pt x="3918" y="14252"/>
                  </a:cubicBezTo>
                  <a:cubicBezTo>
                    <a:pt x="4037" y="14681"/>
                    <a:pt x="4156" y="15133"/>
                    <a:pt x="4275" y="15562"/>
                  </a:cubicBezTo>
                  <a:cubicBezTo>
                    <a:pt x="4287" y="15634"/>
                    <a:pt x="4299" y="15693"/>
                    <a:pt x="4335" y="15776"/>
                  </a:cubicBezTo>
                  <a:cubicBezTo>
                    <a:pt x="4454" y="16217"/>
                    <a:pt x="4573" y="16669"/>
                    <a:pt x="4680" y="17110"/>
                  </a:cubicBezTo>
                  <a:lnTo>
                    <a:pt x="5930" y="17086"/>
                  </a:lnTo>
                  <a:cubicBezTo>
                    <a:pt x="5823" y="16265"/>
                    <a:pt x="5728" y="15443"/>
                    <a:pt x="5644" y="14621"/>
                  </a:cubicBezTo>
                  <a:cubicBezTo>
                    <a:pt x="5597" y="14383"/>
                    <a:pt x="5585" y="14133"/>
                    <a:pt x="5549" y="13883"/>
                  </a:cubicBezTo>
                  <a:cubicBezTo>
                    <a:pt x="5525" y="13657"/>
                    <a:pt x="5513" y="13419"/>
                    <a:pt x="5478" y="13193"/>
                  </a:cubicBezTo>
                  <a:lnTo>
                    <a:pt x="5478" y="13181"/>
                  </a:lnTo>
                  <a:cubicBezTo>
                    <a:pt x="5454" y="12955"/>
                    <a:pt x="5430" y="12740"/>
                    <a:pt x="5406" y="12502"/>
                  </a:cubicBezTo>
                  <a:lnTo>
                    <a:pt x="5406" y="12443"/>
                  </a:lnTo>
                  <a:cubicBezTo>
                    <a:pt x="5311" y="11728"/>
                    <a:pt x="5227" y="10990"/>
                    <a:pt x="5132" y="10276"/>
                  </a:cubicBezTo>
                  <a:cubicBezTo>
                    <a:pt x="5085" y="9799"/>
                    <a:pt x="5001" y="9311"/>
                    <a:pt x="4930" y="8835"/>
                  </a:cubicBezTo>
                  <a:lnTo>
                    <a:pt x="4930" y="8823"/>
                  </a:lnTo>
                  <a:cubicBezTo>
                    <a:pt x="4858" y="8347"/>
                    <a:pt x="4787" y="7871"/>
                    <a:pt x="4692" y="7394"/>
                  </a:cubicBezTo>
                  <a:lnTo>
                    <a:pt x="4692" y="7359"/>
                  </a:lnTo>
                  <a:cubicBezTo>
                    <a:pt x="4596" y="6882"/>
                    <a:pt x="4513" y="6430"/>
                    <a:pt x="4406" y="5966"/>
                  </a:cubicBezTo>
                  <a:cubicBezTo>
                    <a:pt x="4406" y="5954"/>
                    <a:pt x="4406" y="5930"/>
                    <a:pt x="4394" y="5918"/>
                  </a:cubicBezTo>
                  <a:cubicBezTo>
                    <a:pt x="4346" y="5692"/>
                    <a:pt x="4287" y="5454"/>
                    <a:pt x="4227" y="5239"/>
                  </a:cubicBezTo>
                  <a:cubicBezTo>
                    <a:pt x="4227" y="5216"/>
                    <a:pt x="4215" y="5204"/>
                    <a:pt x="4215" y="5192"/>
                  </a:cubicBezTo>
                  <a:cubicBezTo>
                    <a:pt x="4168" y="4977"/>
                    <a:pt x="4108" y="4775"/>
                    <a:pt x="4049" y="4561"/>
                  </a:cubicBezTo>
                  <a:cubicBezTo>
                    <a:pt x="4049" y="4537"/>
                    <a:pt x="4037" y="4501"/>
                    <a:pt x="4037" y="4489"/>
                  </a:cubicBezTo>
                  <a:lnTo>
                    <a:pt x="3858" y="3870"/>
                  </a:lnTo>
                  <a:cubicBezTo>
                    <a:pt x="3846" y="3823"/>
                    <a:pt x="3823" y="3775"/>
                    <a:pt x="3811" y="3715"/>
                  </a:cubicBezTo>
                  <a:cubicBezTo>
                    <a:pt x="3763" y="3537"/>
                    <a:pt x="3703" y="3370"/>
                    <a:pt x="3668" y="3191"/>
                  </a:cubicBezTo>
                  <a:cubicBezTo>
                    <a:pt x="3644" y="3168"/>
                    <a:pt x="3644" y="3132"/>
                    <a:pt x="3632" y="3096"/>
                  </a:cubicBezTo>
                  <a:cubicBezTo>
                    <a:pt x="3311" y="2037"/>
                    <a:pt x="2906" y="989"/>
                    <a:pt x="2430" y="1"/>
                  </a:cubicBezTo>
                  <a:close/>
                </a:path>
              </a:pathLst>
            </a:custGeom>
            <a:solidFill>
              <a:srgbClr val="84912f"/>
            </a:solidFill>
            <a:ln w="0">
              <a:noFill/>
            </a:ln>
          </p:spPr>
          <p:style>
            <a:lnRef idx="0"/>
            <a:fillRef idx="0"/>
            <a:effectRef idx="0"/>
            <a:fontRef idx="minor"/>
          </p:style>
        </p:sp>
        <p:sp>
          <p:nvSpPr>
            <p:cNvPr id="50" name="Google Shape;60;p14"/>
            <p:cNvSpPr/>
            <p:nvPr/>
          </p:nvSpPr>
          <p:spPr>
            <a:xfrm>
              <a:off x="8137800" y="4764960"/>
              <a:ext cx="258120" cy="411480"/>
            </a:xfrm>
            <a:custGeom>
              <a:avLst/>
              <a:gdLst/>
              <a:ahLst/>
              <a:rect l="l" t="t" r="r" b="b"/>
              <a:pathLst>
                <a:path w="8073" h="12860">
                  <a:moveTo>
                    <a:pt x="3727" y="1"/>
                  </a:moveTo>
                  <a:cubicBezTo>
                    <a:pt x="2572" y="644"/>
                    <a:pt x="1310" y="882"/>
                    <a:pt x="0" y="882"/>
                  </a:cubicBezTo>
                  <a:cubicBezTo>
                    <a:pt x="12" y="906"/>
                    <a:pt x="36" y="941"/>
                    <a:pt x="72" y="965"/>
                  </a:cubicBezTo>
                  <a:cubicBezTo>
                    <a:pt x="917" y="2203"/>
                    <a:pt x="1691" y="3501"/>
                    <a:pt x="2441" y="4823"/>
                  </a:cubicBezTo>
                  <a:cubicBezTo>
                    <a:pt x="3132" y="6085"/>
                    <a:pt x="3810" y="7371"/>
                    <a:pt x="4441" y="8668"/>
                  </a:cubicBezTo>
                  <a:cubicBezTo>
                    <a:pt x="4465" y="8692"/>
                    <a:pt x="4477" y="8704"/>
                    <a:pt x="4477" y="8740"/>
                  </a:cubicBezTo>
                  <a:cubicBezTo>
                    <a:pt x="4679" y="9168"/>
                    <a:pt x="4894" y="9597"/>
                    <a:pt x="5120" y="10014"/>
                  </a:cubicBezTo>
                  <a:cubicBezTo>
                    <a:pt x="5572" y="10954"/>
                    <a:pt x="6013" y="11907"/>
                    <a:pt x="6430" y="12859"/>
                  </a:cubicBezTo>
                  <a:lnTo>
                    <a:pt x="8073" y="12824"/>
                  </a:lnTo>
                  <a:cubicBezTo>
                    <a:pt x="7275" y="9776"/>
                    <a:pt x="6346" y="6775"/>
                    <a:pt x="5275" y="3823"/>
                  </a:cubicBezTo>
                  <a:lnTo>
                    <a:pt x="4917" y="2894"/>
                  </a:lnTo>
                  <a:cubicBezTo>
                    <a:pt x="4548" y="1918"/>
                    <a:pt x="4167" y="941"/>
                    <a:pt x="3727" y="1"/>
                  </a:cubicBezTo>
                  <a:close/>
                </a:path>
              </a:pathLst>
            </a:custGeom>
            <a:solidFill>
              <a:srgbClr val="84912f"/>
            </a:solidFill>
            <a:ln w="0">
              <a:noFill/>
            </a:ln>
          </p:spPr>
          <p:style>
            <a:lnRef idx="0"/>
            <a:fillRef idx="0"/>
            <a:effectRef idx="0"/>
            <a:fontRef idx="minor"/>
          </p:style>
        </p:sp>
        <p:sp>
          <p:nvSpPr>
            <p:cNvPr id="51" name="Google Shape;61;p14"/>
            <p:cNvSpPr/>
            <p:nvPr/>
          </p:nvSpPr>
          <p:spPr>
            <a:xfrm>
              <a:off x="7800480" y="4739760"/>
              <a:ext cx="344160" cy="442080"/>
            </a:xfrm>
            <a:custGeom>
              <a:avLst/>
              <a:gdLst/>
              <a:ahLst/>
              <a:rect l="l" t="t" r="r" b="b"/>
              <a:pathLst>
                <a:path w="10764" h="13824">
                  <a:moveTo>
                    <a:pt x="0" y="1"/>
                  </a:moveTo>
                  <a:lnTo>
                    <a:pt x="0" y="1"/>
                  </a:lnTo>
                  <a:cubicBezTo>
                    <a:pt x="429" y="370"/>
                    <a:pt x="834" y="775"/>
                    <a:pt x="1238" y="1180"/>
                  </a:cubicBezTo>
                  <a:cubicBezTo>
                    <a:pt x="2286" y="2275"/>
                    <a:pt x="3239" y="3466"/>
                    <a:pt x="4108" y="4716"/>
                  </a:cubicBezTo>
                  <a:cubicBezTo>
                    <a:pt x="5429" y="6633"/>
                    <a:pt x="6572" y="8692"/>
                    <a:pt x="7608" y="10824"/>
                  </a:cubicBezTo>
                  <a:cubicBezTo>
                    <a:pt x="7632" y="10859"/>
                    <a:pt x="7644" y="10919"/>
                    <a:pt x="7680" y="10967"/>
                  </a:cubicBezTo>
                  <a:cubicBezTo>
                    <a:pt x="7751" y="11133"/>
                    <a:pt x="7846" y="11300"/>
                    <a:pt x="7918" y="11455"/>
                  </a:cubicBezTo>
                  <a:cubicBezTo>
                    <a:pt x="7977" y="11598"/>
                    <a:pt x="8049" y="11740"/>
                    <a:pt x="8108" y="11871"/>
                  </a:cubicBezTo>
                  <a:lnTo>
                    <a:pt x="8335" y="12371"/>
                  </a:lnTo>
                  <a:cubicBezTo>
                    <a:pt x="8406" y="12526"/>
                    <a:pt x="8477" y="12693"/>
                    <a:pt x="8561" y="12848"/>
                  </a:cubicBezTo>
                  <a:cubicBezTo>
                    <a:pt x="8596" y="12931"/>
                    <a:pt x="8632" y="13026"/>
                    <a:pt x="8680" y="13098"/>
                  </a:cubicBezTo>
                  <a:cubicBezTo>
                    <a:pt x="8775" y="13336"/>
                    <a:pt x="8894" y="13586"/>
                    <a:pt x="9001" y="13824"/>
                  </a:cubicBezTo>
                  <a:lnTo>
                    <a:pt x="10763" y="13776"/>
                  </a:lnTo>
                  <a:cubicBezTo>
                    <a:pt x="10240" y="12526"/>
                    <a:pt x="9692" y="11300"/>
                    <a:pt x="9108" y="10074"/>
                  </a:cubicBezTo>
                  <a:cubicBezTo>
                    <a:pt x="8977" y="9883"/>
                    <a:pt x="8858" y="9657"/>
                    <a:pt x="8751" y="9454"/>
                  </a:cubicBezTo>
                  <a:cubicBezTo>
                    <a:pt x="7965" y="7919"/>
                    <a:pt x="7072" y="6478"/>
                    <a:pt x="6072" y="5073"/>
                  </a:cubicBezTo>
                  <a:cubicBezTo>
                    <a:pt x="4929" y="3501"/>
                    <a:pt x="3703" y="1965"/>
                    <a:pt x="2524" y="418"/>
                  </a:cubicBezTo>
                  <a:cubicBezTo>
                    <a:pt x="2465" y="346"/>
                    <a:pt x="2405" y="263"/>
                    <a:pt x="2334" y="203"/>
                  </a:cubicBezTo>
                  <a:cubicBezTo>
                    <a:pt x="1560" y="72"/>
                    <a:pt x="834" y="13"/>
                    <a:pt x="0" y="1"/>
                  </a:cubicBezTo>
                  <a:close/>
                </a:path>
              </a:pathLst>
            </a:custGeom>
            <a:solidFill>
              <a:srgbClr val="84912f"/>
            </a:solidFill>
            <a:ln w="0">
              <a:noFill/>
            </a:ln>
          </p:spPr>
          <p:style>
            <a:lnRef idx="0"/>
            <a:fillRef idx="0"/>
            <a:effectRef idx="0"/>
            <a:fontRef idx="minor"/>
          </p:style>
        </p:sp>
        <p:sp>
          <p:nvSpPr>
            <p:cNvPr id="52" name="Google Shape;62;p14"/>
            <p:cNvSpPr/>
            <p:nvPr/>
          </p:nvSpPr>
          <p:spPr>
            <a:xfrm>
              <a:off x="7310160" y="4975920"/>
              <a:ext cx="209880" cy="222840"/>
            </a:xfrm>
            <a:custGeom>
              <a:avLst/>
              <a:gdLst/>
              <a:ahLst/>
              <a:rect l="l" t="t" r="r" b="b"/>
              <a:pathLst>
                <a:path w="6561" h="6966">
                  <a:moveTo>
                    <a:pt x="1215" y="1"/>
                  </a:moveTo>
                  <a:cubicBezTo>
                    <a:pt x="798" y="429"/>
                    <a:pt x="394" y="858"/>
                    <a:pt x="1" y="1311"/>
                  </a:cubicBezTo>
                  <a:cubicBezTo>
                    <a:pt x="537" y="2596"/>
                    <a:pt x="1072" y="3906"/>
                    <a:pt x="1560" y="5216"/>
                  </a:cubicBezTo>
                  <a:cubicBezTo>
                    <a:pt x="1787" y="5799"/>
                    <a:pt x="1989" y="6383"/>
                    <a:pt x="2180" y="6966"/>
                  </a:cubicBezTo>
                  <a:lnTo>
                    <a:pt x="6561" y="6859"/>
                  </a:lnTo>
                  <a:cubicBezTo>
                    <a:pt x="6394" y="6585"/>
                    <a:pt x="6228" y="6335"/>
                    <a:pt x="6049" y="6085"/>
                  </a:cubicBezTo>
                  <a:cubicBezTo>
                    <a:pt x="6037" y="6025"/>
                    <a:pt x="5990" y="5966"/>
                    <a:pt x="5954" y="5906"/>
                  </a:cubicBezTo>
                  <a:cubicBezTo>
                    <a:pt x="5787" y="5656"/>
                    <a:pt x="5609" y="5418"/>
                    <a:pt x="5430" y="5156"/>
                  </a:cubicBezTo>
                  <a:cubicBezTo>
                    <a:pt x="5430" y="5144"/>
                    <a:pt x="5418" y="5144"/>
                    <a:pt x="5418" y="5132"/>
                  </a:cubicBezTo>
                  <a:cubicBezTo>
                    <a:pt x="5299" y="4978"/>
                    <a:pt x="5192" y="4823"/>
                    <a:pt x="5073" y="4668"/>
                  </a:cubicBezTo>
                  <a:cubicBezTo>
                    <a:pt x="3870" y="3049"/>
                    <a:pt x="2561" y="1513"/>
                    <a:pt x="1215" y="1"/>
                  </a:cubicBezTo>
                  <a:close/>
                </a:path>
              </a:pathLst>
            </a:custGeom>
            <a:solidFill>
              <a:srgbClr val="84912f"/>
            </a:solidFill>
            <a:ln w="0">
              <a:noFill/>
            </a:ln>
          </p:spPr>
          <p:style>
            <a:lnRef idx="0"/>
            <a:fillRef idx="0"/>
            <a:effectRef idx="0"/>
            <a:fontRef idx="minor"/>
          </p:style>
        </p:sp>
        <p:sp>
          <p:nvSpPr>
            <p:cNvPr id="53" name="Google Shape;63;p14"/>
            <p:cNvSpPr/>
            <p:nvPr/>
          </p:nvSpPr>
          <p:spPr>
            <a:xfrm>
              <a:off x="8408520" y="4519080"/>
              <a:ext cx="151920" cy="652320"/>
            </a:xfrm>
            <a:custGeom>
              <a:avLst/>
              <a:gdLst/>
              <a:ahLst/>
              <a:rect l="l" t="t" r="r" b="b"/>
              <a:pathLst>
                <a:path w="4752" h="20384">
                  <a:moveTo>
                    <a:pt x="2632" y="0"/>
                  </a:moveTo>
                  <a:cubicBezTo>
                    <a:pt x="1787" y="429"/>
                    <a:pt x="977" y="988"/>
                    <a:pt x="263" y="1667"/>
                  </a:cubicBezTo>
                  <a:cubicBezTo>
                    <a:pt x="179" y="1762"/>
                    <a:pt x="84" y="1858"/>
                    <a:pt x="1" y="1953"/>
                  </a:cubicBezTo>
                  <a:cubicBezTo>
                    <a:pt x="489" y="2893"/>
                    <a:pt x="917" y="3870"/>
                    <a:pt x="1275" y="4870"/>
                  </a:cubicBezTo>
                  <a:cubicBezTo>
                    <a:pt x="1394" y="5191"/>
                    <a:pt x="1501" y="5525"/>
                    <a:pt x="1608" y="5834"/>
                  </a:cubicBezTo>
                  <a:cubicBezTo>
                    <a:pt x="1977" y="7001"/>
                    <a:pt x="2275" y="8168"/>
                    <a:pt x="2525" y="9358"/>
                  </a:cubicBezTo>
                  <a:cubicBezTo>
                    <a:pt x="2525" y="9382"/>
                    <a:pt x="2549" y="9406"/>
                    <a:pt x="2549" y="9418"/>
                  </a:cubicBezTo>
                  <a:cubicBezTo>
                    <a:pt x="2608" y="9692"/>
                    <a:pt x="2644" y="9954"/>
                    <a:pt x="2703" y="10228"/>
                  </a:cubicBezTo>
                  <a:cubicBezTo>
                    <a:pt x="2727" y="10275"/>
                    <a:pt x="2727" y="10299"/>
                    <a:pt x="2739" y="10347"/>
                  </a:cubicBezTo>
                  <a:cubicBezTo>
                    <a:pt x="2787" y="10597"/>
                    <a:pt x="2822" y="10871"/>
                    <a:pt x="2870" y="11121"/>
                  </a:cubicBezTo>
                  <a:cubicBezTo>
                    <a:pt x="2882" y="11168"/>
                    <a:pt x="2882" y="11228"/>
                    <a:pt x="2906" y="11263"/>
                  </a:cubicBezTo>
                  <a:cubicBezTo>
                    <a:pt x="2941" y="11525"/>
                    <a:pt x="2989" y="11775"/>
                    <a:pt x="3025" y="12025"/>
                  </a:cubicBezTo>
                  <a:cubicBezTo>
                    <a:pt x="3037" y="12085"/>
                    <a:pt x="3037" y="12145"/>
                    <a:pt x="3049" y="12192"/>
                  </a:cubicBezTo>
                  <a:cubicBezTo>
                    <a:pt x="3096" y="12442"/>
                    <a:pt x="3120" y="12692"/>
                    <a:pt x="3168" y="12954"/>
                  </a:cubicBezTo>
                  <a:cubicBezTo>
                    <a:pt x="3180" y="13014"/>
                    <a:pt x="3180" y="13073"/>
                    <a:pt x="3203" y="13109"/>
                  </a:cubicBezTo>
                  <a:cubicBezTo>
                    <a:pt x="3227" y="13371"/>
                    <a:pt x="3275" y="13621"/>
                    <a:pt x="3299" y="13871"/>
                  </a:cubicBezTo>
                  <a:cubicBezTo>
                    <a:pt x="3299" y="13930"/>
                    <a:pt x="3322" y="13978"/>
                    <a:pt x="3322" y="14038"/>
                  </a:cubicBezTo>
                  <a:cubicBezTo>
                    <a:pt x="3346" y="14300"/>
                    <a:pt x="3394" y="14550"/>
                    <a:pt x="3418" y="14823"/>
                  </a:cubicBezTo>
                  <a:cubicBezTo>
                    <a:pt x="3418" y="14871"/>
                    <a:pt x="3442" y="14907"/>
                    <a:pt x="3442" y="14954"/>
                  </a:cubicBezTo>
                  <a:cubicBezTo>
                    <a:pt x="3465" y="15240"/>
                    <a:pt x="3501" y="15502"/>
                    <a:pt x="3537" y="15788"/>
                  </a:cubicBezTo>
                  <a:lnTo>
                    <a:pt x="3537" y="15824"/>
                  </a:lnTo>
                  <a:cubicBezTo>
                    <a:pt x="3680" y="16955"/>
                    <a:pt x="3799" y="18098"/>
                    <a:pt x="3930" y="19229"/>
                  </a:cubicBezTo>
                  <a:cubicBezTo>
                    <a:pt x="3942" y="19288"/>
                    <a:pt x="3942" y="19360"/>
                    <a:pt x="3954" y="19419"/>
                  </a:cubicBezTo>
                  <a:cubicBezTo>
                    <a:pt x="4001" y="19753"/>
                    <a:pt x="4037" y="20062"/>
                    <a:pt x="4073" y="20384"/>
                  </a:cubicBezTo>
                  <a:lnTo>
                    <a:pt x="4751" y="20372"/>
                  </a:lnTo>
                  <a:lnTo>
                    <a:pt x="4751" y="19931"/>
                  </a:lnTo>
                  <a:cubicBezTo>
                    <a:pt x="4596" y="15871"/>
                    <a:pt x="4251" y="11775"/>
                    <a:pt x="3799" y="7715"/>
                  </a:cubicBezTo>
                  <a:cubicBezTo>
                    <a:pt x="3751" y="7334"/>
                    <a:pt x="3703" y="6953"/>
                    <a:pt x="3680" y="6584"/>
                  </a:cubicBezTo>
                  <a:lnTo>
                    <a:pt x="3680" y="6537"/>
                  </a:lnTo>
                  <a:cubicBezTo>
                    <a:pt x="3632" y="6168"/>
                    <a:pt x="3596" y="5787"/>
                    <a:pt x="3573" y="5417"/>
                  </a:cubicBezTo>
                  <a:cubicBezTo>
                    <a:pt x="3394" y="3584"/>
                    <a:pt x="3168" y="1738"/>
                    <a:pt x="2632" y="0"/>
                  </a:cubicBezTo>
                  <a:close/>
                </a:path>
              </a:pathLst>
            </a:custGeom>
            <a:solidFill>
              <a:srgbClr val="84912f"/>
            </a:solidFill>
            <a:ln w="0">
              <a:noFill/>
            </a:ln>
          </p:spPr>
          <p:style>
            <a:lnRef idx="0"/>
            <a:fillRef idx="0"/>
            <a:effectRef idx="0"/>
            <a:fontRef idx="minor"/>
          </p:style>
        </p:sp>
        <p:sp>
          <p:nvSpPr>
            <p:cNvPr id="54" name="Google Shape;64;p14"/>
            <p:cNvSpPr/>
            <p:nvPr/>
          </p:nvSpPr>
          <p:spPr>
            <a:xfrm>
              <a:off x="8537040" y="4484880"/>
              <a:ext cx="79560" cy="686160"/>
            </a:xfrm>
            <a:custGeom>
              <a:avLst/>
              <a:gdLst/>
              <a:ahLst/>
              <a:rect l="l" t="t" r="r" b="b"/>
              <a:pathLst>
                <a:path w="2501" h="21444">
                  <a:moveTo>
                    <a:pt x="1965" y="1"/>
                  </a:moveTo>
                  <a:cubicBezTo>
                    <a:pt x="1298" y="108"/>
                    <a:pt x="643" y="274"/>
                    <a:pt x="0" y="489"/>
                  </a:cubicBezTo>
                  <a:cubicBezTo>
                    <a:pt x="345" y="1596"/>
                    <a:pt x="572" y="2739"/>
                    <a:pt x="750" y="3882"/>
                  </a:cubicBezTo>
                  <a:cubicBezTo>
                    <a:pt x="881" y="4739"/>
                    <a:pt x="964" y="5597"/>
                    <a:pt x="1072" y="6442"/>
                  </a:cubicBezTo>
                  <a:cubicBezTo>
                    <a:pt x="1119" y="6894"/>
                    <a:pt x="1167" y="7335"/>
                    <a:pt x="1226" y="7787"/>
                  </a:cubicBezTo>
                  <a:cubicBezTo>
                    <a:pt x="1262" y="8216"/>
                    <a:pt x="1310" y="8633"/>
                    <a:pt x="1357" y="9061"/>
                  </a:cubicBezTo>
                  <a:cubicBezTo>
                    <a:pt x="1595" y="11157"/>
                    <a:pt x="1798" y="13276"/>
                    <a:pt x="1953" y="15383"/>
                  </a:cubicBezTo>
                  <a:cubicBezTo>
                    <a:pt x="2096" y="17408"/>
                    <a:pt x="2191" y="19420"/>
                    <a:pt x="2215" y="21444"/>
                  </a:cubicBezTo>
                  <a:lnTo>
                    <a:pt x="2453" y="21444"/>
                  </a:lnTo>
                  <a:lnTo>
                    <a:pt x="2453" y="21063"/>
                  </a:lnTo>
                  <a:cubicBezTo>
                    <a:pt x="2488" y="16860"/>
                    <a:pt x="2500" y="12669"/>
                    <a:pt x="2453" y="8466"/>
                  </a:cubicBezTo>
                  <a:cubicBezTo>
                    <a:pt x="2465" y="8264"/>
                    <a:pt x="2441" y="8085"/>
                    <a:pt x="2441" y="7894"/>
                  </a:cubicBezTo>
                  <a:cubicBezTo>
                    <a:pt x="2441" y="7478"/>
                    <a:pt x="2429" y="7061"/>
                    <a:pt x="2429" y="6620"/>
                  </a:cubicBezTo>
                  <a:lnTo>
                    <a:pt x="2429" y="6597"/>
                  </a:lnTo>
                  <a:cubicBezTo>
                    <a:pt x="2405" y="4394"/>
                    <a:pt x="2334" y="2179"/>
                    <a:pt x="1965" y="1"/>
                  </a:cubicBezTo>
                  <a:close/>
                </a:path>
              </a:pathLst>
            </a:custGeom>
            <a:solidFill>
              <a:srgbClr val="84912f"/>
            </a:solidFill>
            <a:ln w="0">
              <a:noFill/>
            </a:ln>
          </p:spPr>
          <p:style>
            <a:lnRef idx="0"/>
            <a:fillRef idx="0"/>
            <a:effectRef idx="0"/>
            <a:fontRef idx="minor"/>
          </p:style>
        </p:sp>
      </p:grpSp>
      <p:grpSp>
        <p:nvGrpSpPr>
          <p:cNvPr id="55" name="Google Shape;65;p14"/>
          <p:cNvGrpSpPr/>
          <p:nvPr/>
        </p:nvGrpSpPr>
        <p:grpSpPr>
          <a:xfrm>
            <a:off x="7441920" y="3541320"/>
            <a:ext cx="1212120" cy="1770480"/>
            <a:chOff x="7441920" y="3541320"/>
            <a:chExt cx="1212120" cy="1770480"/>
          </a:xfrm>
        </p:grpSpPr>
        <p:sp>
          <p:nvSpPr>
            <p:cNvPr id="56" name="Google Shape;66;p14"/>
            <p:cNvSpPr/>
            <p:nvPr/>
          </p:nvSpPr>
          <p:spPr>
            <a:xfrm>
              <a:off x="7441920" y="3541320"/>
              <a:ext cx="1212120" cy="1770480"/>
            </a:xfrm>
            <a:custGeom>
              <a:avLst/>
              <a:gdLst/>
              <a:ahLst/>
              <a:rect l="l" t="t" r="r" b="b"/>
              <a:pathLst>
                <a:path w="37874" h="55306">
                  <a:moveTo>
                    <a:pt x="24738" y="0"/>
                  </a:moveTo>
                  <a:cubicBezTo>
                    <a:pt x="22784" y="0"/>
                    <a:pt x="20830" y="510"/>
                    <a:pt x="19217" y="1652"/>
                  </a:cubicBezTo>
                  <a:cubicBezTo>
                    <a:pt x="16419" y="3628"/>
                    <a:pt x="16371" y="6593"/>
                    <a:pt x="14705" y="9307"/>
                  </a:cubicBezTo>
                  <a:cubicBezTo>
                    <a:pt x="12573" y="12784"/>
                    <a:pt x="8263" y="12022"/>
                    <a:pt x="4965" y="13379"/>
                  </a:cubicBezTo>
                  <a:cubicBezTo>
                    <a:pt x="2465" y="14403"/>
                    <a:pt x="286" y="16796"/>
                    <a:pt x="119" y="19594"/>
                  </a:cubicBezTo>
                  <a:cubicBezTo>
                    <a:pt x="0" y="21511"/>
                    <a:pt x="738" y="22821"/>
                    <a:pt x="1751" y="23952"/>
                  </a:cubicBezTo>
                  <a:cubicBezTo>
                    <a:pt x="3346" y="25726"/>
                    <a:pt x="5584" y="27048"/>
                    <a:pt x="6132" y="29608"/>
                  </a:cubicBezTo>
                  <a:cubicBezTo>
                    <a:pt x="7085" y="34049"/>
                    <a:pt x="2691" y="37882"/>
                    <a:pt x="2334" y="42169"/>
                  </a:cubicBezTo>
                  <a:cubicBezTo>
                    <a:pt x="1644" y="50581"/>
                    <a:pt x="9685" y="55306"/>
                    <a:pt x="17169" y="55306"/>
                  </a:cubicBezTo>
                  <a:cubicBezTo>
                    <a:pt x="18212" y="55306"/>
                    <a:pt x="19245" y="55214"/>
                    <a:pt x="20241" y="55027"/>
                  </a:cubicBezTo>
                  <a:cubicBezTo>
                    <a:pt x="30004" y="53206"/>
                    <a:pt x="37874" y="42216"/>
                    <a:pt x="31980" y="32798"/>
                  </a:cubicBezTo>
                  <a:cubicBezTo>
                    <a:pt x="29885" y="29429"/>
                    <a:pt x="26730" y="26476"/>
                    <a:pt x="27016" y="22202"/>
                  </a:cubicBezTo>
                  <a:cubicBezTo>
                    <a:pt x="27266" y="18571"/>
                    <a:pt x="29849" y="16380"/>
                    <a:pt x="31933" y="13689"/>
                  </a:cubicBezTo>
                  <a:cubicBezTo>
                    <a:pt x="33826" y="11236"/>
                    <a:pt x="35326" y="8057"/>
                    <a:pt x="33945" y="5009"/>
                  </a:cubicBezTo>
                  <a:cubicBezTo>
                    <a:pt x="32731" y="2330"/>
                    <a:pt x="29766" y="759"/>
                    <a:pt x="26992" y="223"/>
                  </a:cubicBezTo>
                  <a:cubicBezTo>
                    <a:pt x="26254" y="77"/>
                    <a:pt x="25496" y="0"/>
                    <a:pt x="24738" y="0"/>
                  </a:cubicBezTo>
                  <a:close/>
                </a:path>
              </a:pathLst>
            </a:custGeom>
            <a:solidFill>
              <a:schemeClr val="accent4"/>
            </a:solidFill>
            <a:ln w="0">
              <a:noFill/>
            </a:ln>
          </p:spPr>
          <p:style>
            <a:lnRef idx="0"/>
            <a:fillRef idx="0"/>
            <a:effectRef idx="0"/>
            <a:fontRef idx="minor"/>
          </p:style>
        </p:sp>
        <p:sp>
          <p:nvSpPr>
            <p:cNvPr id="57" name="Google Shape;67;p14"/>
            <p:cNvSpPr/>
            <p:nvPr/>
          </p:nvSpPr>
          <p:spPr>
            <a:xfrm>
              <a:off x="7522920" y="4239360"/>
              <a:ext cx="1131120" cy="1072080"/>
            </a:xfrm>
            <a:custGeom>
              <a:avLst/>
              <a:gdLst/>
              <a:ahLst/>
              <a:rect l="l" t="t" r="r" b="b"/>
              <a:pathLst>
                <a:path w="35339" h="33501">
                  <a:moveTo>
                    <a:pt x="24527" y="1"/>
                  </a:moveTo>
                  <a:cubicBezTo>
                    <a:pt x="20752" y="2949"/>
                    <a:pt x="16262" y="4800"/>
                    <a:pt x="11497" y="4800"/>
                  </a:cubicBezTo>
                  <a:cubicBezTo>
                    <a:pt x="10431" y="4800"/>
                    <a:pt x="9352" y="4707"/>
                    <a:pt x="8263" y="4513"/>
                  </a:cubicBezTo>
                  <a:lnTo>
                    <a:pt x="8263" y="4513"/>
                  </a:lnTo>
                  <a:cubicBezTo>
                    <a:pt x="10867" y="7117"/>
                    <a:pt x="14723" y="9897"/>
                    <a:pt x="18479" y="9897"/>
                  </a:cubicBezTo>
                  <a:cubicBezTo>
                    <a:pt x="19704" y="9897"/>
                    <a:pt x="20918" y="9601"/>
                    <a:pt x="22075" y="8907"/>
                  </a:cubicBezTo>
                  <a:lnTo>
                    <a:pt x="22075" y="8907"/>
                  </a:lnTo>
                  <a:cubicBezTo>
                    <a:pt x="20181" y="14241"/>
                    <a:pt x="17360" y="19575"/>
                    <a:pt x="12026" y="22718"/>
                  </a:cubicBezTo>
                  <a:cubicBezTo>
                    <a:pt x="9917" y="24069"/>
                    <a:pt x="7154" y="24990"/>
                    <a:pt x="4571" y="24990"/>
                  </a:cubicBezTo>
                  <a:cubicBezTo>
                    <a:pt x="2897" y="24990"/>
                    <a:pt x="1298" y="24603"/>
                    <a:pt x="0" y="23694"/>
                  </a:cubicBezTo>
                  <a:lnTo>
                    <a:pt x="0" y="23694"/>
                  </a:lnTo>
                  <a:cubicBezTo>
                    <a:pt x="1362" y="30002"/>
                    <a:pt x="8202" y="33500"/>
                    <a:pt x="14626" y="33500"/>
                  </a:cubicBezTo>
                  <a:cubicBezTo>
                    <a:pt x="15672" y="33500"/>
                    <a:pt x="16707" y="33408"/>
                    <a:pt x="17705" y="33219"/>
                  </a:cubicBezTo>
                  <a:cubicBezTo>
                    <a:pt x="27468" y="31386"/>
                    <a:pt x="35338" y="20408"/>
                    <a:pt x="29445" y="10990"/>
                  </a:cubicBezTo>
                  <a:cubicBezTo>
                    <a:pt x="27361" y="7645"/>
                    <a:pt x="24206" y="4680"/>
                    <a:pt x="24492" y="394"/>
                  </a:cubicBezTo>
                  <a:cubicBezTo>
                    <a:pt x="24503" y="263"/>
                    <a:pt x="24515" y="120"/>
                    <a:pt x="24527" y="1"/>
                  </a:cubicBezTo>
                  <a:close/>
                </a:path>
              </a:pathLst>
            </a:custGeom>
            <a:solidFill>
              <a:schemeClr val="accent5"/>
            </a:solidFill>
            <a:ln w="0">
              <a:noFill/>
            </a:ln>
          </p:spPr>
          <p:style>
            <a:lnRef idx="0"/>
            <a:fillRef idx="0"/>
            <a:effectRef idx="0"/>
            <a:fontRef idx="minor"/>
          </p:style>
        </p:sp>
      </p:grpSp>
      <p:sp>
        <p:nvSpPr>
          <p:cNvPr id="58" name="Google Shape;68;p14"/>
          <p:cNvSpPr/>
          <p:nvPr/>
        </p:nvSpPr>
        <p:spPr>
          <a:xfrm>
            <a:off x="-2160" y="3195720"/>
            <a:ext cx="264240" cy="1950480"/>
          </a:xfrm>
          <a:custGeom>
            <a:avLst/>
            <a:gdLst/>
            <a:ahLst/>
            <a:rect l="l" t="t" r="r" b="b"/>
            <a:pathLst>
              <a:path w="8263" h="60925">
                <a:moveTo>
                  <a:pt x="167" y="1"/>
                </a:moveTo>
                <a:cubicBezTo>
                  <a:pt x="119" y="215"/>
                  <a:pt x="60" y="501"/>
                  <a:pt x="0" y="846"/>
                </a:cubicBezTo>
                <a:lnTo>
                  <a:pt x="0" y="60925"/>
                </a:lnTo>
                <a:lnTo>
                  <a:pt x="8263" y="60925"/>
                </a:lnTo>
                <a:cubicBezTo>
                  <a:pt x="8192" y="59353"/>
                  <a:pt x="8096" y="57770"/>
                  <a:pt x="8001" y="56198"/>
                </a:cubicBezTo>
                <a:cubicBezTo>
                  <a:pt x="7822" y="53936"/>
                  <a:pt x="7608" y="51686"/>
                  <a:pt x="7370" y="49423"/>
                </a:cubicBezTo>
                <a:cubicBezTo>
                  <a:pt x="7382" y="49388"/>
                  <a:pt x="7406" y="49376"/>
                  <a:pt x="7418" y="49352"/>
                </a:cubicBezTo>
                <a:cubicBezTo>
                  <a:pt x="7025" y="45518"/>
                  <a:pt x="6572" y="41708"/>
                  <a:pt x="6060" y="37886"/>
                </a:cubicBezTo>
                <a:cubicBezTo>
                  <a:pt x="5239" y="31433"/>
                  <a:pt x="4286" y="24980"/>
                  <a:pt x="3274" y="18598"/>
                </a:cubicBezTo>
                <a:cubicBezTo>
                  <a:pt x="2310" y="12324"/>
                  <a:pt x="1298" y="6097"/>
                  <a:pt x="167" y="1"/>
                </a:cubicBezTo>
                <a:close/>
              </a:path>
            </a:pathLst>
          </a:custGeom>
          <a:solidFill>
            <a:schemeClr val="accent5"/>
          </a:solidFill>
          <a:ln w="0">
            <a:noFill/>
          </a:ln>
        </p:spPr>
        <p:style>
          <a:lnRef idx="0"/>
          <a:fillRef idx="0"/>
          <a:effectRef idx="0"/>
          <a:fontRef idx="minor"/>
        </p:style>
      </p:sp>
      <p:sp>
        <p:nvSpPr>
          <p:cNvPr id="59"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f0f0"/>
        </a:solidFill>
      </p:bgPr>
    </p:bg>
    <p:spTree>
      <p:nvGrpSpPr>
        <p:cNvPr id="1" name=""/>
        <p:cNvGrpSpPr/>
        <p:nvPr/>
      </p:nvGrpSpPr>
      <p:grpSpPr>
        <a:xfrm>
          <a:off x="0" y="0"/>
          <a:ext cx="0" cy="0"/>
          <a:chOff x="0" y="0"/>
          <a:chExt cx="0" cy="0"/>
        </a:xfrm>
      </p:grpSpPr>
      <p:grpSp>
        <p:nvGrpSpPr>
          <p:cNvPr id="96" name="Google Shape;792;p16"/>
          <p:cNvGrpSpPr/>
          <p:nvPr/>
        </p:nvGrpSpPr>
        <p:grpSpPr>
          <a:xfrm>
            <a:off x="0" y="4748040"/>
            <a:ext cx="9144000" cy="394920"/>
            <a:chOff x="0" y="4748040"/>
            <a:chExt cx="9144000" cy="394920"/>
          </a:xfrm>
        </p:grpSpPr>
        <p:sp>
          <p:nvSpPr>
            <p:cNvPr id="97" name="Google Shape;793;p16"/>
            <p:cNvSpPr/>
            <p:nvPr/>
          </p:nvSpPr>
          <p:spPr>
            <a:xfrm>
              <a:off x="0" y="4748040"/>
              <a:ext cx="9144000" cy="394920"/>
            </a:xfrm>
            <a:custGeom>
              <a:avLst/>
              <a:gdLst/>
              <a:ahLst/>
              <a:rect l="l" t="t" r="r" b="b"/>
              <a:pathLst>
                <a:path w="285894" h="23670">
                  <a:moveTo>
                    <a:pt x="144" y="0"/>
                  </a:moveTo>
                  <a:lnTo>
                    <a:pt x="1" y="23670"/>
                  </a:lnTo>
                  <a:lnTo>
                    <a:pt x="285894" y="23670"/>
                  </a:lnTo>
                  <a:lnTo>
                    <a:pt x="285894" y="14919"/>
                  </a:lnTo>
                  <a:cubicBezTo>
                    <a:pt x="285894" y="14919"/>
                    <a:pt x="276814" y="14982"/>
                    <a:pt x="262362" y="14982"/>
                  </a:cubicBezTo>
                  <a:cubicBezTo>
                    <a:pt x="214070" y="14982"/>
                    <a:pt x="105796" y="14270"/>
                    <a:pt x="75903" y="8085"/>
                  </a:cubicBezTo>
                  <a:cubicBezTo>
                    <a:pt x="37053" y="48"/>
                    <a:pt x="144" y="0"/>
                    <a:pt x="144" y="0"/>
                  </a:cubicBezTo>
                  <a:close/>
                </a:path>
              </a:pathLst>
            </a:custGeom>
            <a:solidFill>
              <a:schemeClr val="accent4"/>
            </a:solidFill>
            <a:ln w="0">
              <a:noFill/>
            </a:ln>
          </p:spPr>
          <p:style>
            <a:lnRef idx="0"/>
            <a:fillRef idx="0"/>
            <a:effectRef idx="0"/>
            <a:fontRef idx="minor"/>
          </p:style>
        </p:sp>
        <p:sp>
          <p:nvSpPr>
            <p:cNvPr id="98" name="Google Shape;794;p16"/>
            <p:cNvSpPr/>
            <p:nvPr/>
          </p:nvSpPr>
          <p:spPr>
            <a:xfrm>
              <a:off x="4320" y="4748040"/>
              <a:ext cx="9139680" cy="264600"/>
            </a:xfrm>
            <a:custGeom>
              <a:avLst/>
              <a:gdLst/>
              <a:ahLst/>
              <a:rect l="l" t="t" r="r" b="b"/>
              <a:pathLst>
                <a:path w="285763" h="15872">
                  <a:moveTo>
                    <a:pt x="13" y="0"/>
                  </a:moveTo>
                  <a:lnTo>
                    <a:pt x="1" y="1619"/>
                  </a:lnTo>
                  <a:cubicBezTo>
                    <a:pt x="15503" y="3620"/>
                    <a:pt x="109383" y="15216"/>
                    <a:pt x="193191" y="15633"/>
                  </a:cubicBezTo>
                  <a:cubicBezTo>
                    <a:pt x="232476" y="15818"/>
                    <a:pt x="255612" y="15871"/>
                    <a:pt x="269224" y="15871"/>
                  </a:cubicBezTo>
                  <a:cubicBezTo>
                    <a:pt x="278359" y="15871"/>
                    <a:pt x="283204" y="15847"/>
                    <a:pt x="285763" y="15824"/>
                  </a:cubicBezTo>
                  <a:lnTo>
                    <a:pt x="285763" y="14919"/>
                  </a:lnTo>
                  <a:cubicBezTo>
                    <a:pt x="285763" y="14919"/>
                    <a:pt x="276565" y="14984"/>
                    <a:pt x="261950" y="14984"/>
                  </a:cubicBezTo>
                  <a:cubicBezTo>
                    <a:pt x="213521" y="14984"/>
                    <a:pt x="105607" y="14267"/>
                    <a:pt x="75772" y="8085"/>
                  </a:cubicBezTo>
                  <a:cubicBezTo>
                    <a:pt x="36922" y="48"/>
                    <a:pt x="13" y="0"/>
                    <a:pt x="13" y="0"/>
                  </a:cubicBezTo>
                  <a:close/>
                </a:path>
              </a:pathLst>
            </a:custGeom>
            <a:solidFill>
              <a:schemeClr val="lt2"/>
            </a:solidFill>
            <a:ln w="0">
              <a:noFill/>
            </a:ln>
          </p:spPr>
          <p:style>
            <a:lnRef idx="0"/>
            <a:fillRef idx="0"/>
            <a:effectRef idx="0"/>
            <a:fontRef idx="minor"/>
          </p:style>
        </p:sp>
      </p:grpSp>
      <p:sp>
        <p:nvSpPr>
          <p:cNvPr id="99" name="PlaceHolder 1"/>
          <p:cNvSpPr>
            <a:spLocks noGrp="1"/>
          </p:cNvSpPr>
          <p:nvPr>
            <p:ph type="body"/>
          </p:nvPr>
        </p:nvSpPr>
        <p:spPr>
          <a:xfrm>
            <a:off x="713160" y="1074600"/>
            <a:ext cx="7717320" cy="3529080"/>
          </a:xfrm>
          <a:prstGeom prst="rect">
            <a:avLst/>
          </a:prstGeom>
          <a:noFill/>
          <a:ln w="0">
            <a:noFill/>
          </a:ln>
        </p:spPr>
        <p:txBody>
          <a:bodyPr tIns="91440" bIns="91440" anchor="t">
            <a:noAutofit/>
          </a:bodyPr>
          <a:p>
            <a:pPr marL="432000" indent="-324000">
              <a:spcBef>
                <a:spcPts val="1417"/>
              </a:spcBef>
              <a:buClr>
                <a:srgbClr val="000000"/>
              </a:buClr>
              <a:buSzPct val="45000"/>
              <a:buFont typeface="Wingdings" charset="2"/>
              <a:buChar char=""/>
            </a:pPr>
            <a:r>
              <a:rPr b="0" lang="en-US" sz="1200" spc="-1" strike="noStrike">
                <a:solidFill>
                  <a:srgbClr val="000000"/>
                </a:solidFill>
                <a:latin typeface="Arial"/>
              </a:rPr>
              <a:t>Click to edit the outline text format</a:t>
            </a:r>
            <a:endParaRPr b="0" lang="en-US" sz="1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200" spc="-1" strike="noStrike">
                <a:solidFill>
                  <a:srgbClr val="000000"/>
                </a:solidFill>
                <a:latin typeface="Arial"/>
              </a:rPr>
              <a:t>Second Outline Level</a:t>
            </a:r>
            <a:endParaRPr b="0" lang="en-US" sz="1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200" spc="-1" strike="noStrike">
                <a:solidFill>
                  <a:srgbClr val="000000"/>
                </a:solidFill>
                <a:latin typeface="Arial"/>
              </a:rPr>
              <a:t>Third Outline Level</a:t>
            </a:r>
            <a:endParaRPr b="0" lang="en-US" sz="1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200" spc="-1" strike="noStrike">
                <a:solidFill>
                  <a:srgbClr val="000000"/>
                </a:solidFill>
                <a:latin typeface="Arial"/>
              </a:rPr>
              <a:t>Fourth Outline Level</a:t>
            </a:r>
            <a:endParaRPr b="0" lang="en-US" sz="1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200" spc="-1" strike="noStrike">
                <a:solidFill>
                  <a:srgbClr val="000000"/>
                </a:solidFill>
                <a:latin typeface="Arial"/>
              </a:rPr>
              <a:t>Fifth Outline Level</a:t>
            </a:r>
            <a:endParaRPr b="0" lang="en-US" sz="1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200" spc="-1" strike="noStrike">
                <a:solidFill>
                  <a:srgbClr val="000000"/>
                </a:solidFill>
                <a:latin typeface="Arial"/>
              </a:rPr>
              <a:t>Sixth Outline Level</a:t>
            </a:r>
            <a:endParaRPr b="0" lang="en-US" sz="1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200" spc="-1" strike="noStrike">
                <a:solidFill>
                  <a:srgbClr val="000000"/>
                </a:solidFill>
                <a:latin typeface="Arial"/>
              </a:rPr>
              <a:t>Seventh Outline Level</a:t>
            </a:r>
            <a:endParaRPr b="0" lang="en-US" sz="1200" spc="-1" strike="noStrike">
              <a:solidFill>
                <a:srgbClr val="000000"/>
              </a:solidFill>
              <a:latin typeface="Arial"/>
            </a:endParaRPr>
          </a:p>
        </p:txBody>
      </p:sp>
      <p:sp>
        <p:nvSpPr>
          <p:cNvPr id="100" name="PlaceHolder 2"/>
          <p:cNvSpPr>
            <a:spLocks noGrp="1"/>
          </p:cNvSpPr>
          <p:nvPr>
            <p:ph type="title"/>
          </p:nvPr>
        </p:nvSpPr>
        <p:spPr>
          <a:xfrm>
            <a:off x="713160" y="452160"/>
            <a:ext cx="7717320" cy="572400"/>
          </a:xfrm>
          <a:prstGeom prst="rect">
            <a:avLst/>
          </a:prstGeom>
          <a:noFill/>
          <a:ln w="0">
            <a:noFill/>
          </a:ln>
        </p:spPr>
        <p:txBody>
          <a:bodyPr tIns="91440" bIns="91440" anchor="t">
            <a:noAutofit/>
          </a:bodyPr>
          <a:p>
            <a:r>
              <a:rPr b="0" lang="en-US" sz="3600" spc="-1" strike="noStrike">
                <a:solidFill>
                  <a:srgbClr val="000000"/>
                </a:solidFill>
                <a:latin typeface="Arial"/>
              </a:rPr>
              <a:t>Click to edit the title text format</a:t>
            </a:r>
            <a:endParaRPr b="0" lang="en-US" sz="3600" spc="-1" strike="noStrike">
              <a:solidFill>
                <a:srgbClr val="000000"/>
              </a:solidFill>
              <a:latin typeface="Arial"/>
            </a:endParaRPr>
          </a:p>
        </p:txBody>
      </p:sp>
      <p:grpSp>
        <p:nvGrpSpPr>
          <p:cNvPr id="101" name="Google Shape;797;p16"/>
          <p:cNvGrpSpPr/>
          <p:nvPr/>
        </p:nvGrpSpPr>
        <p:grpSpPr>
          <a:xfrm>
            <a:off x="-244800" y="240120"/>
            <a:ext cx="609480" cy="518760"/>
            <a:chOff x="-244800" y="240120"/>
            <a:chExt cx="609480" cy="518760"/>
          </a:xfrm>
        </p:grpSpPr>
        <p:sp>
          <p:nvSpPr>
            <p:cNvPr id="102" name="Google Shape;798;p16"/>
            <p:cNvSpPr/>
            <p:nvPr/>
          </p:nvSpPr>
          <p:spPr>
            <a:xfrm>
              <a:off x="-244800" y="240120"/>
              <a:ext cx="609480" cy="518760"/>
            </a:xfrm>
            <a:custGeom>
              <a:avLst/>
              <a:gdLst/>
              <a:ahLst/>
              <a:rect l="l" t="t" r="r" b="b"/>
              <a:pathLst>
                <a:path w="19051" h="16218">
                  <a:moveTo>
                    <a:pt x="13240" y="1"/>
                  </a:moveTo>
                  <a:lnTo>
                    <a:pt x="6251" y="2823"/>
                  </a:lnTo>
                  <a:lnTo>
                    <a:pt x="441" y="6549"/>
                  </a:lnTo>
                  <a:lnTo>
                    <a:pt x="0" y="12502"/>
                  </a:lnTo>
                  <a:lnTo>
                    <a:pt x="9073" y="14288"/>
                  </a:lnTo>
                  <a:lnTo>
                    <a:pt x="9525" y="16217"/>
                  </a:lnTo>
                  <a:lnTo>
                    <a:pt x="17562" y="16217"/>
                  </a:lnTo>
                  <a:lnTo>
                    <a:pt x="19050" y="6252"/>
                  </a:lnTo>
                  <a:lnTo>
                    <a:pt x="13240" y="1"/>
                  </a:lnTo>
                  <a:close/>
                </a:path>
              </a:pathLst>
            </a:custGeom>
            <a:solidFill>
              <a:schemeClr val="lt1"/>
            </a:solidFill>
            <a:ln w="0">
              <a:noFill/>
            </a:ln>
          </p:spPr>
          <p:style>
            <a:lnRef idx="0"/>
            <a:fillRef idx="0"/>
            <a:effectRef idx="0"/>
            <a:fontRef idx="minor"/>
          </p:style>
        </p:sp>
        <p:sp>
          <p:nvSpPr>
            <p:cNvPr id="103" name="Google Shape;799;p16"/>
            <p:cNvSpPr/>
            <p:nvPr/>
          </p:nvSpPr>
          <p:spPr>
            <a:xfrm>
              <a:off x="-239040" y="240120"/>
              <a:ext cx="603720" cy="326160"/>
            </a:xfrm>
            <a:custGeom>
              <a:avLst/>
              <a:gdLst/>
              <a:ahLst/>
              <a:rect l="l" t="t" r="r" b="b"/>
              <a:pathLst>
                <a:path w="18872" h="10193">
                  <a:moveTo>
                    <a:pt x="13061" y="1"/>
                  </a:moveTo>
                  <a:lnTo>
                    <a:pt x="6072" y="2823"/>
                  </a:lnTo>
                  <a:lnTo>
                    <a:pt x="262" y="6549"/>
                  </a:lnTo>
                  <a:lnTo>
                    <a:pt x="0" y="10193"/>
                  </a:lnTo>
                  <a:lnTo>
                    <a:pt x="2048" y="8038"/>
                  </a:lnTo>
                  <a:lnTo>
                    <a:pt x="5024" y="5954"/>
                  </a:lnTo>
                  <a:lnTo>
                    <a:pt x="7858" y="6847"/>
                  </a:lnTo>
                  <a:lnTo>
                    <a:pt x="12466" y="6692"/>
                  </a:lnTo>
                  <a:lnTo>
                    <a:pt x="14252" y="4609"/>
                  </a:lnTo>
                  <a:lnTo>
                    <a:pt x="16335" y="5502"/>
                  </a:lnTo>
                  <a:lnTo>
                    <a:pt x="18871" y="6252"/>
                  </a:lnTo>
                  <a:lnTo>
                    <a:pt x="13061" y="1"/>
                  </a:lnTo>
                  <a:close/>
                </a:path>
              </a:pathLst>
            </a:custGeom>
            <a:solidFill>
              <a:schemeClr val="accent2"/>
            </a:solidFill>
            <a:ln w="0">
              <a:noFill/>
            </a:ln>
          </p:spPr>
          <p:style>
            <a:lnRef idx="0"/>
            <a:fillRef idx="0"/>
            <a:effectRef idx="0"/>
            <a:fontRef idx="minor"/>
          </p:style>
        </p:sp>
      </p:grpSp>
      <p:grpSp>
        <p:nvGrpSpPr>
          <p:cNvPr id="104" name="Google Shape;800;p16"/>
          <p:cNvGrpSpPr/>
          <p:nvPr/>
        </p:nvGrpSpPr>
        <p:grpSpPr>
          <a:xfrm>
            <a:off x="422280" y="-113040"/>
            <a:ext cx="290520" cy="394920"/>
            <a:chOff x="422280" y="-113040"/>
            <a:chExt cx="290520" cy="394920"/>
          </a:xfrm>
        </p:grpSpPr>
        <p:sp>
          <p:nvSpPr>
            <p:cNvPr id="105" name="Google Shape;801;p16"/>
            <p:cNvSpPr/>
            <p:nvPr/>
          </p:nvSpPr>
          <p:spPr>
            <a:xfrm>
              <a:off x="422280" y="-113040"/>
              <a:ext cx="290520" cy="394920"/>
            </a:xfrm>
            <a:custGeom>
              <a:avLst/>
              <a:gdLst/>
              <a:ahLst/>
              <a:rect l="l" t="t" r="r" b="b"/>
              <a:pathLst>
                <a:path w="9085" h="12347">
                  <a:moveTo>
                    <a:pt x="5656" y="0"/>
                  </a:moveTo>
                  <a:lnTo>
                    <a:pt x="0" y="1786"/>
                  </a:lnTo>
                  <a:lnTo>
                    <a:pt x="0" y="5953"/>
                  </a:lnTo>
                  <a:lnTo>
                    <a:pt x="4168" y="12347"/>
                  </a:lnTo>
                  <a:lnTo>
                    <a:pt x="9085" y="12347"/>
                  </a:lnTo>
                  <a:lnTo>
                    <a:pt x="9085" y="4763"/>
                  </a:lnTo>
                  <a:lnTo>
                    <a:pt x="5656" y="0"/>
                  </a:lnTo>
                  <a:close/>
                </a:path>
              </a:pathLst>
            </a:custGeom>
            <a:solidFill>
              <a:schemeClr val="lt1"/>
            </a:solidFill>
            <a:ln w="0">
              <a:noFill/>
            </a:ln>
          </p:spPr>
          <p:style>
            <a:lnRef idx="0"/>
            <a:fillRef idx="0"/>
            <a:effectRef idx="0"/>
            <a:fontRef idx="minor"/>
          </p:style>
        </p:sp>
        <p:sp>
          <p:nvSpPr>
            <p:cNvPr id="106" name="Google Shape;802;p16"/>
            <p:cNvSpPr/>
            <p:nvPr/>
          </p:nvSpPr>
          <p:spPr>
            <a:xfrm>
              <a:off x="422280" y="-113040"/>
              <a:ext cx="180720" cy="394920"/>
            </a:xfrm>
            <a:custGeom>
              <a:avLst/>
              <a:gdLst/>
              <a:ahLst/>
              <a:rect l="l" t="t" r="r" b="b"/>
              <a:pathLst>
                <a:path w="5656" h="12347">
                  <a:moveTo>
                    <a:pt x="5656" y="0"/>
                  </a:moveTo>
                  <a:lnTo>
                    <a:pt x="0" y="1786"/>
                  </a:lnTo>
                  <a:lnTo>
                    <a:pt x="0" y="5953"/>
                  </a:lnTo>
                  <a:lnTo>
                    <a:pt x="4168" y="12347"/>
                  </a:lnTo>
                  <a:lnTo>
                    <a:pt x="3429" y="9525"/>
                  </a:lnTo>
                  <a:lnTo>
                    <a:pt x="2536" y="6251"/>
                  </a:lnTo>
                  <a:lnTo>
                    <a:pt x="3429" y="5203"/>
                  </a:lnTo>
                  <a:lnTo>
                    <a:pt x="4620" y="2679"/>
                  </a:lnTo>
                  <a:lnTo>
                    <a:pt x="5656" y="0"/>
                  </a:lnTo>
                  <a:close/>
                </a:path>
              </a:pathLst>
            </a:custGeom>
            <a:solidFill>
              <a:srgbClr val="577d92"/>
            </a:solidFill>
            <a:ln w="0">
              <a:noFill/>
            </a:ln>
          </p:spPr>
          <p:style>
            <a:lnRef idx="0"/>
            <a:fillRef idx="0"/>
            <a:effectRef idx="0"/>
            <a:fontRef idx="minor"/>
          </p:style>
        </p:sp>
      </p:grpSp>
      <p:grpSp>
        <p:nvGrpSpPr>
          <p:cNvPr id="107" name="Google Shape;803;p16"/>
          <p:cNvGrpSpPr/>
          <p:nvPr/>
        </p:nvGrpSpPr>
        <p:grpSpPr>
          <a:xfrm>
            <a:off x="7797240" y="4847760"/>
            <a:ext cx="695520" cy="457200"/>
            <a:chOff x="7797240" y="4847760"/>
            <a:chExt cx="695520" cy="457200"/>
          </a:xfrm>
        </p:grpSpPr>
        <p:sp>
          <p:nvSpPr>
            <p:cNvPr id="108" name="Google Shape;804;p16"/>
            <p:cNvSpPr/>
            <p:nvPr/>
          </p:nvSpPr>
          <p:spPr>
            <a:xfrm>
              <a:off x="7797240" y="4847760"/>
              <a:ext cx="695520" cy="457200"/>
            </a:xfrm>
            <a:custGeom>
              <a:avLst/>
              <a:gdLst/>
              <a:ahLst/>
              <a:rect l="l" t="t" r="r" b="b"/>
              <a:pathLst>
                <a:path w="21730" h="14289">
                  <a:moveTo>
                    <a:pt x="9668" y="1"/>
                  </a:moveTo>
                  <a:lnTo>
                    <a:pt x="4013" y="3870"/>
                  </a:lnTo>
                  <a:lnTo>
                    <a:pt x="1" y="4763"/>
                  </a:lnTo>
                  <a:lnTo>
                    <a:pt x="739" y="10717"/>
                  </a:lnTo>
                  <a:lnTo>
                    <a:pt x="8930" y="14288"/>
                  </a:lnTo>
                  <a:lnTo>
                    <a:pt x="18801" y="13026"/>
                  </a:lnTo>
                  <a:lnTo>
                    <a:pt x="21729" y="6252"/>
                  </a:lnTo>
                  <a:lnTo>
                    <a:pt x="16967" y="1"/>
                  </a:lnTo>
                  <a:close/>
                </a:path>
              </a:pathLst>
            </a:custGeom>
            <a:solidFill>
              <a:schemeClr val="lt1"/>
            </a:solidFill>
            <a:ln w="0">
              <a:noFill/>
            </a:ln>
          </p:spPr>
          <p:style>
            <a:lnRef idx="0"/>
            <a:fillRef idx="0"/>
            <a:effectRef idx="0"/>
            <a:fontRef idx="minor"/>
          </p:style>
        </p:sp>
        <p:sp>
          <p:nvSpPr>
            <p:cNvPr id="109" name="Google Shape;805;p16"/>
            <p:cNvSpPr/>
            <p:nvPr/>
          </p:nvSpPr>
          <p:spPr>
            <a:xfrm>
              <a:off x="7797240" y="4847760"/>
              <a:ext cx="556920" cy="228240"/>
            </a:xfrm>
            <a:custGeom>
              <a:avLst/>
              <a:gdLst/>
              <a:ahLst/>
              <a:rect l="l" t="t" r="r" b="b"/>
              <a:pathLst>
                <a:path w="17408" h="7145">
                  <a:moveTo>
                    <a:pt x="9668" y="1"/>
                  </a:moveTo>
                  <a:lnTo>
                    <a:pt x="4013" y="3870"/>
                  </a:lnTo>
                  <a:lnTo>
                    <a:pt x="1" y="4763"/>
                  </a:lnTo>
                  <a:lnTo>
                    <a:pt x="298" y="7145"/>
                  </a:lnTo>
                  <a:lnTo>
                    <a:pt x="2822" y="7145"/>
                  </a:lnTo>
                  <a:lnTo>
                    <a:pt x="5001" y="3859"/>
                  </a:lnTo>
                  <a:lnTo>
                    <a:pt x="13395" y="4918"/>
                  </a:lnTo>
                  <a:lnTo>
                    <a:pt x="15026" y="2977"/>
                  </a:lnTo>
                  <a:lnTo>
                    <a:pt x="17407" y="596"/>
                  </a:lnTo>
                  <a:lnTo>
                    <a:pt x="16967" y="1"/>
                  </a:lnTo>
                  <a:close/>
                </a:path>
              </a:pathLst>
            </a:custGeom>
            <a:solidFill>
              <a:schemeClr val="accent2"/>
            </a:solidFill>
            <a:ln w="0">
              <a:noFill/>
            </a:ln>
          </p:spPr>
          <p:style>
            <a:lnRef idx="0"/>
            <a:fillRef idx="0"/>
            <a:effectRef idx="0"/>
            <a:fontRef idx="minor"/>
          </p:style>
        </p:sp>
      </p:grpSp>
      <p:grpSp>
        <p:nvGrpSpPr>
          <p:cNvPr id="110" name="Google Shape;806;p16"/>
          <p:cNvGrpSpPr/>
          <p:nvPr/>
        </p:nvGrpSpPr>
        <p:grpSpPr>
          <a:xfrm>
            <a:off x="8492760" y="2765520"/>
            <a:ext cx="276120" cy="338040"/>
            <a:chOff x="8492760" y="2765520"/>
            <a:chExt cx="276120" cy="338040"/>
          </a:xfrm>
        </p:grpSpPr>
        <p:sp>
          <p:nvSpPr>
            <p:cNvPr id="111" name="Google Shape;807;p16"/>
            <p:cNvSpPr/>
            <p:nvPr/>
          </p:nvSpPr>
          <p:spPr>
            <a:xfrm>
              <a:off x="8492760" y="2765520"/>
              <a:ext cx="276120" cy="338040"/>
            </a:xfrm>
            <a:custGeom>
              <a:avLst/>
              <a:gdLst/>
              <a:ahLst/>
              <a:rect l="l" t="t" r="r" b="b"/>
              <a:pathLst>
                <a:path w="8633" h="10574">
                  <a:moveTo>
                    <a:pt x="6691" y="1"/>
                  </a:moveTo>
                  <a:lnTo>
                    <a:pt x="2679" y="2537"/>
                  </a:lnTo>
                  <a:lnTo>
                    <a:pt x="0" y="8038"/>
                  </a:lnTo>
                  <a:lnTo>
                    <a:pt x="2679" y="10574"/>
                  </a:lnTo>
                  <a:lnTo>
                    <a:pt x="8632" y="5359"/>
                  </a:lnTo>
                  <a:lnTo>
                    <a:pt x="6691" y="1"/>
                  </a:lnTo>
                  <a:close/>
                </a:path>
              </a:pathLst>
            </a:custGeom>
            <a:solidFill>
              <a:schemeClr val="lt1"/>
            </a:solidFill>
            <a:ln w="0">
              <a:noFill/>
            </a:ln>
          </p:spPr>
          <p:style>
            <a:lnRef idx="0"/>
            <a:fillRef idx="0"/>
            <a:effectRef idx="0"/>
            <a:fontRef idx="minor"/>
          </p:style>
        </p:sp>
        <p:sp>
          <p:nvSpPr>
            <p:cNvPr id="112" name="Google Shape;808;p16"/>
            <p:cNvSpPr/>
            <p:nvPr/>
          </p:nvSpPr>
          <p:spPr>
            <a:xfrm>
              <a:off x="8492760" y="2819160"/>
              <a:ext cx="129600" cy="249120"/>
            </a:xfrm>
            <a:custGeom>
              <a:avLst/>
              <a:gdLst/>
              <a:ahLst/>
              <a:rect l="l" t="t" r="r" b="b"/>
              <a:pathLst>
                <a:path w="4061" h="7788">
                  <a:moveTo>
                    <a:pt x="4060" y="1"/>
                  </a:moveTo>
                  <a:lnTo>
                    <a:pt x="2679" y="870"/>
                  </a:lnTo>
                  <a:lnTo>
                    <a:pt x="0" y="6371"/>
                  </a:lnTo>
                  <a:lnTo>
                    <a:pt x="1500" y="7787"/>
                  </a:lnTo>
                  <a:lnTo>
                    <a:pt x="2679" y="4882"/>
                  </a:lnTo>
                  <a:lnTo>
                    <a:pt x="4060" y="1"/>
                  </a:lnTo>
                  <a:close/>
                </a:path>
              </a:pathLst>
            </a:custGeom>
            <a:solidFill>
              <a:schemeClr val="accent2"/>
            </a:solidFill>
            <a:ln w="0">
              <a:noFill/>
            </a:ln>
          </p:spPr>
          <p:style>
            <a:lnRef idx="0"/>
            <a:fillRef idx="0"/>
            <a:effectRef idx="0"/>
            <a:fontRef idx="minor"/>
          </p:style>
        </p:sp>
      </p:grpSp>
      <p:grpSp>
        <p:nvGrpSpPr>
          <p:cNvPr id="113" name="Google Shape;809;p16"/>
          <p:cNvGrpSpPr/>
          <p:nvPr/>
        </p:nvGrpSpPr>
        <p:grpSpPr>
          <a:xfrm>
            <a:off x="8597880" y="4444200"/>
            <a:ext cx="333360" cy="318960"/>
            <a:chOff x="8597880" y="4444200"/>
            <a:chExt cx="333360" cy="318960"/>
          </a:xfrm>
        </p:grpSpPr>
        <p:sp>
          <p:nvSpPr>
            <p:cNvPr id="114" name="Google Shape;810;p16"/>
            <p:cNvSpPr/>
            <p:nvPr/>
          </p:nvSpPr>
          <p:spPr>
            <a:xfrm>
              <a:off x="8597880" y="4444200"/>
              <a:ext cx="333360" cy="318960"/>
            </a:xfrm>
            <a:custGeom>
              <a:avLst/>
              <a:gdLst/>
              <a:ahLst/>
              <a:rect l="l" t="t" r="r" b="b"/>
              <a:pathLst>
                <a:path w="10419" h="9978">
                  <a:moveTo>
                    <a:pt x="3727" y="1"/>
                  </a:moveTo>
                  <a:lnTo>
                    <a:pt x="1" y="5215"/>
                  </a:lnTo>
                  <a:lnTo>
                    <a:pt x="1" y="9978"/>
                  </a:lnTo>
                  <a:lnTo>
                    <a:pt x="5216" y="9978"/>
                  </a:lnTo>
                  <a:lnTo>
                    <a:pt x="10419" y="6108"/>
                  </a:lnTo>
                  <a:lnTo>
                    <a:pt x="7740" y="1"/>
                  </a:lnTo>
                  <a:close/>
                </a:path>
              </a:pathLst>
            </a:custGeom>
            <a:solidFill>
              <a:schemeClr val="lt1"/>
            </a:solidFill>
            <a:ln w="0">
              <a:noFill/>
            </a:ln>
          </p:spPr>
          <p:style>
            <a:lnRef idx="0"/>
            <a:fillRef idx="0"/>
            <a:effectRef idx="0"/>
            <a:fontRef idx="minor"/>
          </p:style>
        </p:sp>
        <p:sp>
          <p:nvSpPr>
            <p:cNvPr id="115" name="Google Shape;811;p16"/>
            <p:cNvSpPr/>
            <p:nvPr/>
          </p:nvSpPr>
          <p:spPr>
            <a:xfrm>
              <a:off x="8597880" y="4444200"/>
              <a:ext cx="174240" cy="318960"/>
            </a:xfrm>
            <a:custGeom>
              <a:avLst/>
              <a:gdLst/>
              <a:ahLst/>
              <a:rect l="l" t="t" r="r" b="b"/>
              <a:pathLst>
                <a:path w="5454" h="9978">
                  <a:moveTo>
                    <a:pt x="3727" y="1"/>
                  </a:moveTo>
                  <a:lnTo>
                    <a:pt x="1" y="5215"/>
                  </a:lnTo>
                  <a:lnTo>
                    <a:pt x="1" y="9978"/>
                  </a:lnTo>
                  <a:lnTo>
                    <a:pt x="644" y="9978"/>
                  </a:lnTo>
                  <a:lnTo>
                    <a:pt x="1489" y="8787"/>
                  </a:lnTo>
                  <a:lnTo>
                    <a:pt x="3727" y="5061"/>
                  </a:lnTo>
                  <a:lnTo>
                    <a:pt x="5454" y="1"/>
                  </a:lnTo>
                  <a:close/>
                </a:path>
              </a:pathLst>
            </a:custGeom>
            <a:solidFill>
              <a:schemeClr val="accent2"/>
            </a:solidFill>
            <a:ln w="0">
              <a:noFill/>
            </a:ln>
          </p:spPr>
          <p:style>
            <a:lnRef idx="0"/>
            <a:fillRef idx="0"/>
            <a:effectRef idx="0"/>
            <a:fontRef idx="minor"/>
          </p:style>
        </p:sp>
      </p:grpSp>
      <p:sp>
        <p:nvSpPr>
          <p:cNvPr id="116" name="Google Shape;812;p16"/>
          <p:cNvSpPr/>
          <p:nvPr/>
        </p:nvSpPr>
        <p:spPr>
          <a:xfrm>
            <a:off x="6795360" y="257760"/>
            <a:ext cx="2350800" cy="501480"/>
          </a:xfrm>
          <a:custGeom>
            <a:avLst/>
            <a:gdLst/>
            <a:ahLst/>
            <a:rect l="l" t="t" r="r" b="b"/>
            <a:pathLst>
              <a:path w="151878" h="32407">
                <a:moveTo>
                  <a:pt x="151877" y="1"/>
                </a:moveTo>
                <a:cubicBezTo>
                  <a:pt x="135113" y="4930"/>
                  <a:pt x="114563" y="9585"/>
                  <a:pt x="91822" y="11800"/>
                </a:cubicBezTo>
                <a:cubicBezTo>
                  <a:pt x="31850" y="17634"/>
                  <a:pt x="27088" y="16205"/>
                  <a:pt x="26933" y="20717"/>
                </a:cubicBezTo>
                <a:cubicBezTo>
                  <a:pt x="26914" y="21325"/>
                  <a:pt x="28522" y="21580"/>
                  <a:pt x="31314" y="21580"/>
                </a:cubicBezTo>
                <a:cubicBezTo>
                  <a:pt x="45874" y="21580"/>
                  <a:pt x="92622" y="14645"/>
                  <a:pt x="108528" y="14645"/>
                </a:cubicBezTo>
                <a:cubicBezTo>
                  <a:pt x="112160" y="14645"/>
                  <a:pt x="114184" y="15007"/>
                  <a:pt x="113849" y="15895"/>
                </a:cubicBezTo>
                <a:cubicBezTo>
                  <a:pt x="111765" y="21432"/>
                  <a:pt x="1" y="26861"/>
                  <a:pt x="1192" y="31052"/>
                </a:cubicBezTo>
                <a:cubicBezTo>
                  <a:pt x="1464" y="32014"/>
                  <a:pt x="6405" y="32407"/>
                  <a:pt x="14127" y="32407"/>
                </a:cubicBezTo>
                <a:cubicBezTo>
                  <a:pt x="40150" y="32407"/>
                  <a:pt x="97756" y="27943"/>
                  <a:pt x="114742" y="25730"/>
                </a:cubicBezTo>
                <a:cubicBezTo>
                  <a:pt x="125445" y="24337"/>
                  <a:pt x="139864" y="23111"/>
                  <a:pt x="151877" y="22218"/>
                </a:cubicBezTo>
                <a:lnTo>
                  <a:pt x="151877" y="1"/>
                </a:lnTo>
                <a:close/>
              </a:path>
            </a:pathLst>
          </a:custGeom>
          <a:solidFill>
            <a:schemeClr val="dk2"/>
          </a:solidFill>
          <a:ln w="0">
            <a:noFill/>
          </a:ln>
        </p:spPr>
        <p:style>
          <a:lnRef idx="0"/>
          <a:fillRef idx="0"/>
          <a:effectRef idx="0"/>
          <a:fontRef idx="minor"/>
        </p:style>
      </p:sp>
      <p:sp>
        <p:nvSpPr>
          <p:cNvPr id="117" name="Google Shape;813;p16"/>
          <p:cNvSpPr/>
          <p:nvPr/>
        </p:nvSpPr>
        <p:spPr>
          <a:xfrm>
            <a:off x="8654400" y="0"/>
            <a:ext cx="491760" cy="207720"/>
          </a:xfrm>
          <a:custGeom>
            <a:avLst/>
            <a:gdLst/>
            <a:ahLst/>
            <a:rect l="l" t="t" r="r" b="b"/>
            <a:pathLst>
              <a:path w="31796" h="13441">
                <a:moveTo>
                  <a:pt x="31795" y="1"/>
                </a:moveTo>
                <a:cubicBezTo>
                  <a:pt x="26080" y="2596"/>
                  <a:pt x="18377" y="5775"/>
                  <a:pt x="11185" y="7656"/>
                </a:cubicBezTo>
                <a:cubicBezTo>
                  <a:pt x="0" y="10584"/>
                  <a:pt x="2219" y="13440"/>
                  <a:pt x="11033" y="13440"/>
                </a:cubicBezTo>
                <a:cubicBezTo>
                  <a:pt x="13009" y="13440"/>
                  <a:pt x="15315" y="13297"/>
                  <a:pt x="17877" y="12979"/>
                </a:cubicBezTo>
                <a:cubicBezTo>
                  <a:pt x="23627" y="12264"/>
                  <a:pt x="28295" y="11050"/>
                  <a:pt x="31795" y="9871"/>
                </a:cubicBezTo>
                <a:lnTo>
                  <a:pt x="31795" y="1"/>
                </a:lnTo>
                <a:close/>
              </a:path>
            </a:pathLst>
          </a:custGeom>
          <a:solidFill>
            <a:schemeClr val="dk2"/>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f0f0"/>
        </a:solidFill>
      </p:bgPr>
    </p:bg>
    <p:spTree>
      <p:nvGrpSpPr>
        <p:cNvPr id="1" name=""/>
        <p:cNvGrpSpPr/>
        <p:nvPr/>
      </p:nvGrpSpPr>
      <p:grpSpPr>
        <a:xfrm>
          <a:off x="0" y="0"/>
          <a:ext cx="0" cy="0"/>
          <a:chOff x="0" y="0"/>
          <a:chExt cx="0" cy="0"/>
        </a:xfrm>
      </p:grpSpPr>
      <p:grpSp>
        <p:nvGrpSpPr>
          <p:cNvPr id="154" name="Google Shape;1575;p18"/>
          <p:cNvGrpSpPr/>
          <p:nvPr/>
        </p:nvGrpSpPr>
        <p:grpSpPr>
          <a:xfrm>
            <a:off x="0" y="4748040"/>
            <a:ext cx="9144000" cy="394920"/>
            <a:chOff x="0" y="4748040"/>
            <a:chExt cx="9144000" cy="394920"/>
          </a:xfrm>
        </p:grpSpPr>
        <p:sp>
          <p:nvSpPr>
            <p:cNvPr id="155" name="Google Shape;1576;p18"/>
            <p:cNvSpPr/>
            <p:nvPr/>
          </p:nvSpPr>
          <p:spPr>
            <a:xfrm>
              <a:off x="0" y="4748040"/>
              <a:ext cx="9144000" cy="394920"/>
            </a:xfrm>
            <a:custGeom>
              <a:avLst/>
              <a:gdLst/>
              <a:ahLst/>
              <a:rect l="l" t="t" r="r" b="b"/>
              <a:pathLst>
                <a:path w="285894" h="23670">
                  <a:moveTo>
                    <a:pt x="144" y="0"/>
                  </a:moveTo>
                  <a:lnTo>
                    <a:pt x="1" y="23670"/>
                  </a:lnTo>
                  <a:lnTo>
                    <a:pt x="285894" y="23670"/>
                  </a:lnTo>
                  <a:lnTo>
                    <a:pt x="285894" y="14919"/>
                  </a:lnTo>
                  <a:cubicBezTo>
                    <a:pt x="285894" y="14919"/>
                    <a:pt x="276814" y="14982"/>
                    <a:pt x="262362" y="14982"/>
                  </a:cubicBezTo>
                  <a:cubicBezTo>
                    <a:pt x="214070" y="14982"/>
                    <a:pt x="105796" y="14270"/>
                    <a:pt x="75903" y="8085"/>
                  </a:cubicBezTo>
                  <a:cubicBezTo>
                    <a:pt x="37053" y="48"/>
                    <a:pt x="144" y="0"/>
                    <a:pt x="144" y="0"/>
                  </a:cubicBezTo>
                  <a:close/>
                </a:path>
              </a:pathLst>
            </a:custGeom>
            <a:solidFill>
              <a:schemeClr val="accent4"/>
            </a:solidFill>
            <a:ln w="0">
              <a:noFill/>
            </a:ln>
          </p:spPr>
          <p:style>
            <a:lnRef idx="0"/>
            <a:fillRef idx="0"/>
            <a:effectRef idx="0"/>
            <a:fontRef idx="minor"/>
          </p:style>
        </p:sp>
        <p:sp>
          <p:nvSpPr>
            <p:cNvPr id="156" name="Google Shape;1577;p18"/>
            <p:cNvSpPr/>
            <p:nvPr/>
          </p:nvSpPr>
          <p:spPr>
            <a:xfrm>
              <a:off x="4320" y="4748040"/>
              <a:ext cx="9139680" cy="264600"/>
            </a:xfrm>
            <a:custGeom>
              <a:avLst/>
              <a:gdLst/>
              <a:ahLst/>
              <a:rect l="l" t="t" r="r" b="b"/>
              <a:pathLst>
                <a:path w="285763" h="15872">
                  <a:moveTo>
                    <a:pt x="13" y="0"/>
                  </a:moveTo>
                  <a:lnTo>
                    <a:pt x="1" y="1619"/>
                  </a:lnTo>
                  <a:cubicBezTo>
                    <a:pt x="15503" y="3620"/>
                    <a:pt x="109383" y="15216"/>
                    <a:pt x="193191" y="15633"/>
                  </a:cubicBezTo>
                  <a:cubicBezTo>
                    <a:pt x="232476" y="15818"/>
                    <a:pt x="255612" y="15871"/>
                    <a:pt x="269224" y="15871"/>
                  </a:cubicBezTo>
                  <a:cubicBezTo>
                    <a:pt x="278359" y="15871"/>
                    <a:pt x="283204" y="15847"/>
                    <a:pt x="285763" y="15824"/>
                  </a:cubicBezTo>
                  <a:lnTo>
                    <a:pt x="285763" y="14919"/>
                  </a:lnTo>
                  <a:cubicBezTo>
                    <a:pt x="285763" y="14919"/>
                    <a:pt x="276565" y="14984"/>
                    <a:pt x="261950" y="14984"/>
                  </a:cubicBezTo>
                  <a:cubicBezTo>
                    <a:pt x="213521" y="14984"/>
                    <a:pt x="105607" y="14267"/>
                    <a:pt x="75772" y="8085"/>
                  </a:cubicBezTo>
                  <a:cubicBezTo>
                    <a:pt x="36922" y="48"/>
                    <a:pt x="13" y="0"/>
                    <a:pt x="13" y="0"/>
                  </a:cubicBezTo>
                  <a:close/>
                </a:path>
              </a:pathLst>
            </a:custGeom>
            <a:solidFill>
              <a:schemeClr val="lt2"/>
            </a:solidFill>
            <a:ln w="0">
              <a:noFill/>
            </a:ln>
          </p:spPr>
          <p:style>
            <a:lnRef idx="0"/>
            <a:fillRef idx="0"/>
            <a:effectRef idx="0"/>
            <a:fontRef idx="minor"/>
          </p:style>
        </p:sp>
      </p:grpSp>
      <p:sp>
        <p:nvSpPr>
          <p:cNvPr id="157" name="PlaceHolder 1"/>
          <p:cNvSpPr>
            <a:spLocks noGrp="1"/>
          </p:cNvSpPr>
          <p:nvPr>
            <p:ph type="body"/>
          </p:nvPr>
        </p:nvSpPr>
        <p:spPr>
          <a:xfrm>
            <a:off x="713160" y="1074600"/>
            <a:ext cx="7717320" cy="3529080"/>
          </a:xfrm>
          <a:prstGeom prst="rect">
            <a:avLst/>
          </a:prstGeom>
          <a:noFill/>
          <a:ln w="0">
            <a:noFill/>
          </a:ln>
        </p:spPr>
        <p:txBody>
          <a:bodyPr tIns="91440" bIns="91440" anchor="t">
            <a:noAutofit/>
          </a:bodyPr>
          <a:p>
            <a:pPr marL="432000" indent="-324000">
              <a:spcBef>
                <a:spcPts val="1417"/>
              </a:spcBef>
              <a:buClr>
                <a:srgbClr val="000000"/>
              </a:buClr>
              <a:buSzPct val="45000"/>
              <a:buFont typeface="Wingdings" charset="2"/>
              <a:buChar char=""/>
            </a:pPr>
            <a:r>
              <a:rPr b="0" lang="en-US" sz="1200" spc="-1" strike="noStrike">
                <a:solidFill>
                  <a:srgbClr val="000000"/>
                </a:solidFill>
                <a:latin typeface="Arial"/>
              </a:rPr>
              <a:t>Click to edit the outline text format</a:t>
            </a:r>
            <a:endParaRPr b="0" lang="en-US" sz="1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200" spc="-1" strike="noStrike">
                <a:solidFill>
                  <a:srgbClr val="000000"/>
                </a:solidFill>
                <a:latin typeface="Arial"/>
              </a:rPr>
              <a:t>Second Outline Level</a:t>
            </a:r>
            <a:endParaRPr b="0" lang="en-US" sz="1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200" spc="-1" strike="noStrike">
                <a:solidFill>
                  <a:srgbClr val="000000"/>
                </a:solidFill>
                <a:latin typeface="Arial"/>
              </a:rPr>
              <a:t>Third Outline Level</a:t>
            </a:r>
            <a:endParaRPr b="0" lang="en-US" sz="1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200" spc="-1" strike="noStrike">
                <a:solidFill>
                  <a:srgbClr val="000000"/>
                </a:solidFill>
                <a:latin typeface="Arial"/>
              </a:rPr>
              <a:t>Fourth Outline Level</a:t>
            </a:r>
            <a:endParaRPr b="0" lang="en-US" sz="1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200" spc="-1" strike="noStrike">
                <a:solidFill>
                  <a:srgbClr val="000000"/>
                </a:solidFill>
                <a:latin typeface="Arial"/>
              </a:rPr>
              <a:t>Fifth Outline Level</a:t>
            </a:r>
            <a:endParaRPr b="0" lang="en-US" sz="1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200" spc="-1" strike="noStrike">
                <a:solidFill>
                  <a:srgbClr val="000000"/>
                </a:solidFill>
                <a:latin typeface="Arial"/>
              </a:rPr>
              <a:t>Sixth Outline Level</a:t>
            </a:r>
            <a:endParaRPr b="0" lang="en-US" sz="1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200" spc="-1" strike="noStrike">
                <a:solidFill>
                  <a:srgbClr val="000000"/>
                </a:solidFill>
                <a:latin typeface="Arial"/>
              </a:rPr>
              <a:t>Seventh Outline Level</a:t>
            </a:r>
            <a:endParaRPr b="0" lang="en-US" sz="1200" spc="-1" strike="noStrike">
              <a:solidFill>
                <a:srgbClr val="000000"/>
              </a:solidFill>
              <a:latin typeface="Arial"/>
            </a:endParaRPr>
          </a:p>
        </p:txBody>
      </p:sp>
      <p:sp>
        <p:nvSpPr>
          <p:cNvPr id="158" name="PlaceHolder 2"/>
          <p:cNvSpPr>
            <a:spLocks noGrp="1"/>
          </p:cNvSpPr>
          <p:nvPr>
            <p:ph type="title"/>
          </p:nvPr>
        </p:nvSpPr>
        <p:spPr>
          <a:xfrm>
            <a:off x="713160" y="452160"/>
            <a:ext cx="7717320" cy="572400"/>
          </a:xfrm>
          <a:prstGeom prst="rect">
            <a:avLst/>
          </a:prstGeom>
          <a:noFill/>
          <a:ln w="0">
            <a:noFill/>
          </a:ln>
        </p:spPr>
        <p:txBody>
          <a:bodyPr tIns="91440" bIns="91440" anchor="t">
            <a:noAutofit/>
          </a:bodyPr>
          <a:p>
            <a:r>
              <a:rPr b="0" lang="en-US" sz="3600" spc="-1" strike="noStrike">
                <a:solidFill>
                  <a:srgbClr val="000000"/>
                </a:solidFill>
                <a:latin typeface="Arial"/>
              </a:rPr>
              <a:t>Click to edit the title text format</a:t>
            </a:r>
            <a:endParaRPr b="0" lang="en-US" sz="3600" spc="-1" strike="noStrike">
              <a:solidFill>
                <a:srgbClr val="000000"/>
              </a:solidFill>
              <a:latin typeface="Arial"/>
            </a:endParaRPr>
          </a:p>
        </p:txBody>
      </p:sp>
      <p:grpSp>
        <p:nvGrpSpPr>
          <p:cNvPr id="159" name="Google Shape;1580;p18"/>
          <p:cNvGrpSpPr/>
          <p:nvPr/>
        </p:nvGrpSpPr>
        <p:grpSpPr>
          <a:xfrm>
            <a:off x="-244800" y="240120"/>
            <a:ext cx="609480" cy="518760"/>
            <a:chOff x="-244800" y="240120"/>
            <a:chExt cx="609480" cy="518760"/>
          </a:xfrm>
        </p:grpSpPr>
        <p:sp>
          <p:nvSpPr>
            <p:cNvPr id="160" name="Google Shape;1581;p18"/>
            <p:cNvSpPr/>
            <p:nvPr/>
          </p:nvSpPr>
          <p:spPr>
            <a:xfrm>
              <a:off x="-244800" y="240120"/>
              <a:ext cx="609480" cy="518760"/>
            </a:xfrm>
            <a:custGeom>
              <a:avLst/>
              <a:gdLst/>
              <a:ahLst/>
              <a:rect l="l" t="t" r="r" b="b"/>
              <a:pathLst>
                <a:path w="19051" h="16218">
                  <a:moveTo>
                    <a:pt x="13240" y="1"/>
                  </a:moveTo>
                  <a:lnTo>
                    <a:pt x="6251" y="2823"/>
                  </a:lnTo>
                  <a:lnTo>
                    <a:pt x="441" y="6549"/>
                  </a:lnTo>
                  <a:lnTo>
                    <a:pt x="0" y="12502"/>
                  </a:lnTo>
                  <a:lnTo>
                    <a:pt x="9073" y="14288"/>
                  </a:lnTo>
                  <a:lnTo>
                    <a:pt x="9525" y="16217"/>
                  </a:lnTo>
                  <a:lnTo>
                    <a:pt x="17562" y="16217"/>
                  </a:lnTo>
                  <a:lnTo>
                    <a:pt x="19050" y="6252"/>
                  </a:lnTo>
                  <a:lnTo>
                    <a:pt x="13240" y="1"/>
                  </a:lnTo>
                  <a:close/>
                </a:path>
              </a:pathLst>
            </a:custGeom>
            <a:solidFill>
              <a:schemeClr val="lt1"/>
            </a:solidFill>
            <a:ln w="0">
              <a:noFill/>
            </a:ln>
          </p:spPr>
          <p:style>
            <a:lnRef idx="0"/>
            <a:fillRef idx="0"/>
            <a:effectRef idx="0"/>
            <a:fontRef idx="minor"/>
          </p:style>
        </p:sp>
        <p:sp>
          <p:nvSpPr>
            <p:cNvPr id="161" name="Google Shape;1582;p18"/>
            <p:cNvSpPr/>
            <p:nvPr/>
          </p:nvSpPr>
          <p:spPr>
            <a:xfrm>
              <a:off x="-239040" y="240120"/>
              <a:ext cx="603720" cy="326160"/>
            </a:xfrm>
            <a:custGeom>
              <a:avLst/>
              <a:gdLst/>
              <a:ahLst/>
              <a:rect l="l" t="t" r="r" b="b"/>
              <a:pathLst>
                <a:path w="18872" h="10193">
                  <a:moveTo>
                    <a:pt x="13061" y="1"/>
                  </a:moveTo>
                  <a:lnTo>
                    <a:pt x="6072" y="2823"/>
                  </a:lnTo>
                  <a:lnTo>
                    <a:pt x="262" y="6549"/>
                  </a:lnTo>
                  <a:lnTo>
                    <a:pt x="0" y="10193"/>
                  </a:lnTo>
                  <a:lnTo>
                    <a:pt x="2048" y="8038"/>
                  </a:lnTo>
                  <a:lnTo>
                    <a:pt x="5024" y="5954"/>
                  </a:lnTo>
                  <a:lnTo>
                    <a:pt x="7858" y="6847"/>
                  </a:lnTo>
                  <a:lnTo>
                    <a:pt x="12466" y="6692"/>
                  </a:lnTo>
                  <a:lnTo>
                    <a:pt x="14252" y="4609"/>
                  </a:lnTo>
                  <a:lnTo>
                    <a:pt x="16335" y="5502"/>
                  </a:lnTo>
                  <a:lnTo>
                    <a:pt x="18871" y="6252"/>
                  </a:lnTo>
                  <a:lnTo>
                    <a:pt x="13061" y="1"/>
                  </a:lnTo>
                  <a:close/>
                </a:path>
              </a:pathLst>
            </a:custGeom>
            <a:solidFill>
              <a:schemeClr val="accent2"/>
            </a:solidFill>
            <a:ln w="0">
              <a:noFill/>
            </a:ln>
          </p:spPr>
          <p:style>
            <a:lnRef idx="0"/>
            <a:fillRef idx="0"/>
            <a:effectRef idx="0"/>
            <a:fontRef idx="minor"/>
          </p:style>
        </p:sp>
      </p:grpSp>
      <p:grpSp>
        <p:nvGrpSpPr>
          <p:cNvPr id="162" name="Google Shape;1583;p18"/>
          <p:cNvGrpSpPr/>
          <p:nvPr/>
        </p:nvGrpSpPr>
        <p:grpSpPr>
          <a:xfrm>
            <a:off x="422280" y="-113040"/>
            <a:ext cx="290520" cy="394920"/>
            <a:chOff x="422280" y="-113040"/>
            <a:chExt cx="290520" cy="394920"/>
          </a:xfrm>
        </p:grpSpPr>
        <p:sp>
          <p:nvSpPr>
            <p:cNvPr id="163" name="Google Shape;1584;p18"/>
            <p:cNvSpPr/>
            <p:nvPr/>
          </p:nvSpPr>
          <p:spPr>
            <a:xfrm>
              <a:off x="422280" y="-113040"/>
              <a:ext cx="290520" cy="394920"/>
            </a:xfrm>
            <a:custGeom>
              <a:avLst/>
              <a:gdLst/>
              <a:ahLst/>
              <a:rect l="l" t="t" r="r" b="b"/>
              <a:pathLst>
                <a:path w="9085" h="12347">
                  <a:moveTo>
                    <a:pt x="5656" y="0"/>
                  </a:moveTo>
                  <a:lnTo>
                    <a:pt x="0" y="1786"/>
                  </a:lnTo>
                  <a:lnTo>
                    <a:pt x="0" y="5953"/>
                  </a:lnTo>
                  <a:lnTo>
                    <a:pt x="4168" y="12347"/>
                  </a:lnTo>
                  <a:lnTo>
                    <a:pt x="9085" y="12347"/>
                  </a:lnTo>
                  <a:lnTo>
                    <a:pt x="9085" y="4763"/>
                  </a:lnTo>
                  <a:lnTo>
                    <a:pt x="5656" y="0"/>
                  </a:lnTo>
                  <a:close/>
                </a:path>
              </a:pathLst>
            </a:custGeom>
            <a:solidFill>
              <a:schemeClr val="lt1"/>
            </a:solidFill>
            <a:ln w="0">
              <a:noFill/>
            </a:ln>
          </p:spPr>
          <p:style>
            <a:lnRef idx="0"/>
            <a:fillRef idx="0"/>
            <a:effectRef idx="0"/>
            <a:fontRef idx="minor"/>
          </p:style>
        </p:sp>
        <p:sp>
          <p:nvSpPr>
            <p:cNvPr id="164" name="Google Shape;1585;p18"/>
            <p:cNvSpPr/>
            <p:nvPr/>
          </p:nvSpPr>
          <p:spPr>
            <a:xfrm>
              <a:off x="422280" y="-113040"/>
              <a:ext cx="180720" cy="394920"/>
            </a:xfrm>
            <a:custGeom>
              <a:avLst/>
              <a:gdLst/>
              <a:ahLst/>
              <a:rect l="l" t="t" r="r" b="b"/>
              <a:pathLst>
                <a:path w="5656" h="12347">
                  <a:moveTo>
                    <a:pt x="5656" y="0"/>
                  </a:moveTo>
                  <a:lnTo>
                    <a:pt x="0" y="1786"/>
                  </a:lnTo>
                  <a:lnTo>
                    <a:pt x="0" y="5953"/>
                  </a:lnTo>
                  <a:lnTo>
                    <a:pt x="4168" y="12347"/>
                  </a:lnTo>
                  <a:lnTo>
                    <a:pt x="3429" y="9525"/>
                  </a:lnTo>
                  <a:lnTo>
                    <a:pt x="2536" y="6251"/>
                  </a:lnTo>
                  <a:lnTo>
                    <a:pt x="3429" y="5203"/>
                  </a:lnTo>
                  <a:lnTo>
                    <a:pt x="4620" y="2679"/>
                  </a:lnTo>
                  <a:lnTo>
                    <a:pt x="5656" y="0"/>
                  </a:lnTo>
                  <a:close/>
                </a:path>
              </a:pathLst>
            </a:custGeom>
            <a:solidFill>
              <a:srgbClr val="577d92"/>
            </a:solidFill>
            <a:ln w="0">
              <a:noFill/>
            </a:ln>
          </p:spPr>
          <p:style>
            <a:lnRef idx="0"/>
            <a:fillRef idx="0"/>
            <a:effectRef idx="0"/>
            <a:fontRef idx="minor"/>
          </p:style>
        </p:sp>
      </p:grpSp>
      <p:grpSp>
        <p:nvGrpSpPr>
          <p:cNvPr id="165" name="Google Shape;1586;p18"/>
          <p:cNvGrpSpPr/>
          <p:nvPr/>
        </p:nvGrpSpPr>
        <p:grpSpPr>
          <a:xfrm>
            <a:off x="7797240" y="4847760"/>
            <a:ext cx="695520" cy="457200"/>
            <a:chOff x="7797240" y="4847760"/>
            <a:chExt cx="695520" cy="457200"/>
          </a:xfrm>
        </p:grpSpPr>
        <p:sp>
          <p:nvSpPr>
            <p:cNvPr id="166" name="Google Shape;1587;p18"/>
            <p:cNvSpPr/>
            <p:nvPr/>
          </p:nvSpPr>
          <p:spPr>
            <a:xfrm>
              <a:off x="7797240" y="4847760"/>
              <a:ext cx="695520" cy="457200"/>
            </a:xfrm>
            <a:custGeom>
              <a:avLst/>
              <a:gdLst/>
              <a:ahLst/>
              <a:rect l="l" t="t" r="r" b="b"/>
              <a:pathLst>
                <a:path w="21730" h="14289">
                  <a:moveTo>
                    <a:pt x="9668" y="1"/>
                  </a:moveTo>
                  <a:lnTo>
                    <a:pt x="4013" y="3870"/>
                  </a:lnTo>
                  <a:lnTo>
                    <a:pt x="1" y="4763"/>
                  </a:lnTo>
                  <a:lnTo>
                    <a:pt x="739" y="10717"/>
                  </a:lnTo>
                  <a:lnTo>
                    <a:pt x="8930" y="14288"/>
                  </a:lnTo>
                  <a:lnTo>
                    <a:pt x="18801" y="13026"/>
                  </a:lnTo>
                  <a:lnTo>
                    <a:pt x="21729" y="6252"/>
                  </a:lnTo>
                  <a:lnTo>
                    <a:pt x="16967" y="1"/>
                  </a:lnTo>
                  <a:close/>
                </a:path>
              </a:pathLst>
            </a:custGeom>
            <a:solidFill>
              <a:schemeClr val="lt1"/>
            </a:solidFill>
            <a:ln w="0">
              <a:noFill/>
            </a:ln>
          </p:spPr>
          <p:style>
            <a:lnRef idx="0"/>
            <a:fillRef idx="0"/>
            <a:effectRef idx="0"/>
            <a:fontRef idx="minor"/>
          </p:style>
        </p:sp>
        <p:sp>
          <p:nvSpPr>
            <p:cNvPr id="167" name="Google Shape;1588;p18"/>
            <p:cNvSpPr/>
            <p:nvPr/>
          </p:nvSpPr>
          <p:spPr>
            <a:xfrm>
              <a:off x="7797240" y="4847760"/>
              <a:ext cx="556920" cy="228240"/>
            </a:xfrm>
            <a:custGeom>
              <a:avLst/>
              <a:gdLst/>
              <a:ahLst/>
              <a:rect l="l" t="t" r="r" b="b"/>
              <a:pathLst>
                <a:path w="17408" h="7145">
                  <a:moveTo>
                    <a:pt x="9668" y="1"/>
                  </a:moveTo>
                  <a:lnTo>
                    <a:pt x="4013" y="3870"/>
                  </a:lnTo>
                  <a:lnTo>
                    <a:pt x="1" y="4763"/>
                  </a:lnTo>
                  <a:lnTo>
                    <a:pt x="298" y="7145"/>
                  </a:lnTo>
                  <a:lnTo>
                    <a:pt x="2822" y="7145"/>
                  </a:lnTo>
                  <a:lnTo>
                    <a:pt x="5001" y="3859"/>
                  </a:lnTo>
                  <a:lnTo>
                    <a:pt x="13395" y="4918"/>
                  </a:lnTo>
                  <a:lnTo>
                    <a:pt x="15026" y="2977"/>
                  </a:lnTo>
                  <a:lnTo>
                    <a:pt x="17407" y="596"/>
                  </a:lnTo>
                  <a:lnTo>
                    <a:pt x="16967" y="1"/>
                  </a:lnTo>
                  <a:close/>
                </a:path>
              </a:pathLst>
            </a:custGeom>
            <a:solidFill>
              <a:schemeClr val="accent2"/>
            </a:solidFill>
            <a:ln w="0">
              <a:noFill/>
            </a:ln>
          </p:spPr>
          <p:style>
            <a:lnRef idx="0"/>
            <a:fillRef idx="0"/>
            <a:effectRef idx="0"/>
            <a:fontRef idx="minor"/>
          </p:style>
        </p:sp>
      </p:grpSp>
      <p:grpSp>
        <p:nvGrpSpPr>
          <p:cNvPr id="168" name="Google Shape;1589;p18"/>
          <p:cNvGrpSpPr/>
          <p:nvPr/>
        </p:nvGrpSpPr>
        <p:grpSpPr>
          <a:xfrm>
            <a:off x="8492760" y="2765520"/>
            <a:ext cx="276120" cy="338040"/>
            <a:chOff x="8492760" y="2765520"/>
            <a:chExt cx="276120" cy="338040"/>
          </a:xfrm>
        </p:grpSpPr>
        <p:sp>
          <p:nvSpPr>
            <p:cNvPr id="169" name="Google Shape;1590;p18"/>
            <p:cNvSpPr/>
            <p:nvPr/>
          </p:nvSpPr>
          <p:spPr>
            <a:xfrm>
              <a:off x="8492760" y="2765520"/>
              <a:ext cx="276120" cy="338040"/>
            </a:xfrm>
            <a:custGeom>
              <a:avLst/>
              <a:gdLst/>
              <a:ahLst/>
              <a:rect l="l" t="t" r="r" b="b"/>
              <a:pathLst>
                <a:path w="8633" h="10574">
                  <a:moveTo>
                    <a:pt x="6691" y="1"/>
                  </a:moveTo>
                  <a:lnTo>
                    <a:pt x="2679" y="2537"/>
                  </a:lnTo>
                  <a:lnTo>
                    <a:pt x="0" y="8038"/>
                  </a:lnTo>
                  <a:lnTo>
                    <a:pt x="2679" y="10574"/>
                  </a:lnTo>
                  <a:lnTo>
                    <a:pt x="8632" y="5359"/>
                  </a:lnTo>
                  <a:lnTo>
                    <a:pt x="6691" y="1"/>
                  </a:lnTo>
                  <a:close/>
                </a:path>
              </a:pathLst>
            </a:custGeom>
            <a:solidFill>
              <a:schemeClr val="lt1"/>
            </a:solidFill>
            <a:ln w="0">
              <a:noFill/>
            </a:ln>
          </p:spPr>
          <p:style>
            <a:lnRef idx="0"/>
            <a:fillRef idx="0"/>
            <a:effectRef idx="0"/>
            <a:fontRef idx="minor"/>
          </p:style>
        </p:sp>
        <p:sp>
          <p:nvSpPr>
            <p:cNvPr id="170" name="Google Shape;1591;p18"/>
            <p:cNvSpPr/>
            <p:nvPr/>
          </p:nvSpPr>
          <p:spPr>
            <a:xfrm>
              <a:off x="8492760" y="2819160"/>
              <a:ext cx="129600" cy="249120"/>
            </a:xfrm>
            <a:custGeom>
              <a:avLst/>
              <a:gdLst/>
              <a:ahLst/>
              <a:rect l="l" t="t" r="r" b="b"/>
              <a:pathLst>
                <a:path w="4061" h="7788">
                  <a:moveTo>
                    <a:pt x="4060" y="1"/>
                  </a:moveTo>
                  <a:lnTo>
                    <a:pt x="2679" y="870"/>
                  </a:lnTo>
                  <a:lnTo>
                    <a:pt x="0" y="6371"/>
                  </a:lnTo>
                  <a:lnTo>
                    <a:pt x="1500" y="7787"/>
                  </a:lnTo>
                  <a:lnTo>
                    <a:pt x="2679" y="4882"/>
                  </a:lnTo>
                  <a:lnTo>
                    <a:pt x="4060" y="1"/>
                  </a:lnTo>
                  <a:close/>
                </a:path>
              </a:pathLst>
            </a:custGeom>
            <a:solidFill>
              <a:schemeClr val="accent2"/>
            </a:solidFill>
            <a:ln w="0">
              <a:noFill/>
            </a:ln>
          </p:spPr>
          <p:style>
            <a:lnRef idx="0"/>
            <a:fillRef idx="0"/>
            <a:effectRef idx="0"/>
            <a:fontRef idx="minor"/>
          </p:style>
        </p:sp>
      </p:grpSp>
      <p:grpSp>
        <p:nvGrpSpPr>
          <p:cNvPr id="171" name="Google Shape;1592;p18"/>
          <p:cNvGrpSpPr/>
          <p:nvPr/>
        </p:nvGrpSpPr>
        <p:grpSpPr>
          <a:xfrm>
            <a:off x="8597880" y="4444200"/>
            <a:ext cx="333360" cy="318960"/>
            <a:chOff x="8597880" y="4444200"/>
            <a:chExt cx="333360" cy="318960"/>
          </a:xfrm>
        </p:grpSpPr>
        <p:sp>
          <p:nvSpPr>
            <p:cNvPr id="172" name="Google Shape;1593;p18"/>
            <p:cNvSpPr/>
            <p:nvPr/>
          </p:nvSpPr>
          <p:spPr>
            <a:xfrm>
              <a:off x="8597880" y="4444200"/>
              <a:ext cx="333360" cy="318960"/>
            </a:xfrm>
            <a:custGeom>
              <a:avLst/>
              <a:gdLst/>
              <a:ahLst/>
              <a:rect l="l" t="t" r="r" b="b"/>
              <a:pathLst>
                <a:path w="10419" h="9978">
                  <a:moveTo>
                    <a:pt x="3727" y="1"/>
                  </a:moveTo>
                  <a:lnTo>
                    <a:pt x="1" y="5215"/>
                  </a:lnTo>
                  <a:lnTo>
                    <a:pt x="1" y="9978"/>
                  </a:lnTo>
                  <a:lnTo>
                    <a:pt x="5216" y="9978"/>
                  </a:lnTo>
                  <a:lnTo>
                    <a:pt x="10419" y="6108"/>
                  </a:lnTo>
                  <a:lnTo>
                    <a:pt x="7740" y="1"/>
                  </a:lnTo>
                  <a:close/>
                </a:path>
              </a:pathLst>
            </a:custGeom>
            <a:solidFill>
              <a:schemeClr val="lt1"/>
            </a:solidFill>
            <a:ln w="0">
              <a:noFill/>
            </a:ln>
          </p:spPr>
          <p:style>
            <a:lnRef idx="0"/>
            <a:fillRef idx="0"/>
            <a:effectRef idx="0"/>
            <a:fontRef idx="minor"/>
          </p:style>
        </p:sp>
        <p:sp>
          <p:nvSpPr>
            <p:cNvPr id="173" name="Google Shape;1594;p18"/>
            <p:cNvSpPr/>
            <p:nvPr/>
          </p:nvSpPr>
          <p:spPr>
            <a:xfrm>
              <a:off x="8597880" y="4444200"/>
              <a:ext cx="174240" cy="318960"/>
            </a:xfrm>
            <a:custGeom>
              <a:avLst/>
              <a:gdLst/>
              <a:ahLst/>
              <a:rect l="l" t="t" r="r" b="b"/>
              <a:pathLst>
                <a:path w="5454" h="9978">
                  <a:moveTo>
                    <a:pt x="3727" y="1"/>
                  </a:moveTo>
                  <a:lnTo>
                    <a:pt x="1" y="5215"/>
                  </a:lnTo>
                  <a:lnTo>
                    <a:pt x="1" y="9978"/>
                  </a:lnTo>
                  <a:lnTo>
                    <a:pt x="644" y="9978"/>
                  </a:lnTo>
                  <a:lnTo>
                    <a:pt x="1489" y="8787"/>
                  </a:lnTo>
                  <a:lnTo>
                    <a:pt x="3727" y="5061"/>
                  </a:lnTo>
                  <a:lnTo>
                    <a:pt x="5454" y="1"/>
                  </a:lnTo>
                  <a:close/>
                </a:path>
              </a:pathLst>
            </a:custGeom>
            <a:solidFill>
              <a:schemeClr val="accent2"/>
            </a:solidFill>
            <a:ln w="0">
              <a:noFill/>
            </a:ln>
          </p:spPr>
          <p:style>
            <a:lnRef idx="0"/>
            <a:fillRef idx="0"/>
            <a:effectRef idx="0"/>
            <a:fontRef idx="minor"/>
          </p:style>
        </p:sp>
      </p:grpSp>
      <p:sp>
        <p:nvSpPr>
          <p:cNvPr id="174" name="Google Shape;1595;p18"/>
          <p:cNvSpPr/>
          <p:nvPr/>
        </p:nvSpPr>
        <p:spPr>
          <a:xfrm>
            <a:off x="6795360" y="257760"/>
            <a:ext cx="2350800" cy="501480"/>
          </a:xfrm>
          <a:custGeom>
            <a:avLst/>
            <a:gdLst/>
            <a:ahLst/>
            <a:rect l="l" t="t" r="r" b="b"/>
            <a:pathLst>
              <a:path w="151878" h="32407">
                <a:moveTo>
                  <a:pt x="151877" y="1"/>
                </a:moveTo>
                <a:cubicBezTo>
                  <a:pt x="135113" y="4930"/>
                  <a:pt x="114563" y="9585"/>
                  <a:pt x="91822" y="11800"/>
                </a:cubicBezTo>
                <a:cubicBezTo>
                  <a:pt x="31850" y="17634"/>
                  <a:pt x="27088" y="16205"/>
                  <a:pt x="26933" y="20717"/>
                </a:cubicBezTo>
                <a:cubicBezTo>
                  <a:pt x="26914" y="21325"/>
                  <a:pt x="28522" y="21580"/>
                  <a:pt x="31314" y="21580"/>
                </a:cubicBezTo>
                <a:cubicBezTo>
                  <a:pt x="45874" y="21580"/>
                  <a:pt x="92622" y="14645"/>
                  <a:pt x="108528" y="14645"/>
                </a:cubicBezTo>
                <a:cubicBezTo>
                  <a:pt x="112160" y="14645"/>
                  <a:pt x="114184" y="15007"/>
                  <a:pt x="113849" y="15895"/>
                </a:cubicBezTo>
                <a:cubicBezTo>
                  <a:pt x="111765" y="21432"/>
                  <a:pt x="1" y="26861"/>
                  <a:pt x="1192" y="31052"/>
                </a:cubicBezTo>
                <a:cubicBezTo>
                  <a:pt x="1464" y="32014"/>
                  <a:pt x="6405" y="32407"/>
                  <a:pt x="14127" y="32407"/>
                </a:cubicBezTo>
                <a:cubicBezTo>
                  <a:pt x="40150" y="32407"/>
                  <a:pt x="97756" y="27943"/>
                  <a:pt x="114742" y="25730"/>
                </a:cubicBezTo>
                <a:cubicBezTo>
                  <a:pt x="125445" y="24337"/>
                  <a:pt x="139864" y="23111"/>
                  <a:pt x="151877" y="22218"/>
                </a:cubicBezTo>
                <a:lnTo>
                  <a:pt x="151877" y="1"/>
                </a:lnTo>
                <a:close/>
              </a:path>
            </a:pathLst>
          </a:custGeom>
          <a:solidFill>
            <a:schemeClr val="dk2"/>
          </a:solidFill>
          <a:ln w="0">
            <a:noFill/>
          </a:ln>
        </p:spPr>
        <p:style>
          <a:lnRef idx="0"/>
          <a:fillRef idx="0"/>
          <a:effectRef idx="0"/>
          <a:fontRef idx="minor"/>
        </p:style>
      </p:sp>
      <p:sp>
        <p:nvSpPr>
          <p:cNvPr id="175" name="Google Shape;1596;p18"/>
          <p:cNvSpPr/>
          <p:nvPr/>
        </p:nvSpPr>
        <p:spPr>
          <a:xfrm>
            <a:off x="8654400" y="0"/>
            <a:ext cx="491760" cy="207720"/>
          </a:xfrm>
          <a:custGeom>
            <a:avLst/>
            <a:gdLst/>
            <a:ahLst/>
            <a:rect l="l" t="t" r="r" b="b"/>
            <a:pathLst>
              <a:path w="31796" h="13441">
                <a:moveTo>
                  <a:pt x="31795" y="1"/>
                </a:moveTo>
                <a:cubicBezTo>
                  <a:pt x="26080" y="2596"/>
                  <a:pt x="18377" y="5775"/>
                  <a:pt x="11185" y="7656"/>
                </a:cubicBezTo>
                <a:cubicBezTo>
                  <a:pt x="0" y="10584"/>
                  <a:pt x="2219" y="13440"/>
                  <a:pt x="11033" y="13440"/>
                </a:cubicBezTo>
                <a:cubicBezTo>
                  <a:pt x="13009" y="13440"/>
                  <a:pt x="15315" y="13297"/>
                  <a:pt x="17877" y="12979"/>
                </a:cubicBezTo>
                <a:cubicBezTo>
                  <a:pt x="23627" y="12264"/>
                  <a:pt x="28295" y="11050"/>
                  <a:pt x="31795" y="9871"/>
                </a:cubicBezTo>
                <a:lnTo>
                  <a:pt x="31795" y="1"/>
                </a:lnTo>
                <a:close/>
              </a:path>
            </a:pathLst>
          </a:custGeom>
          <a:solidFill>
            <a:schemeClr val="dk2"/>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f0f0"/>
        </a:solidFill>
      </p:bgPr>
    </p:bg>
    <p:spTree>
      <p:nvGrpSpPr>
        <p:cNvPr id="1" name=""/>
        <p:cNvGrpSpPr/>
        <p:nvPr/>
      </p:nvGrpSpPr>
      <p:grpSpPr>
        <a:xfrm>
          <a:off x="0" y="0"/>
          <a:ext cx="0" cy="0"/>
          <a:chOff x="0" y="0"/>
          <a:chExt cx="0" cy="0"/>
        </a:xfrm>
      </p:grpSpPr>
      <p:grpSp>
        <p:nvGrpSpPr>
          <p:cNvPr id="212" name="Google Shape;2358;p20"/>
          <p:cNvGrpSpPr/>
          <p:nvPr/>
        </p:nvGrpSpPr>
        <p:grpSpPr>
          <a:xfrm>
            <a:off x="0" y="4748040"/>
            <a:ext cx="9144000" cy="394920"/>
            <a:chOff x="0" y="4748040"/>
            <a:chExt cx="9144000" cy="394920"/>
          </a:xfrm>
        </p:grpSpPr>
        <p:sp>
          <p:nvSpPr>
            <p:cNvPr id="213" name="Google Shape;2359;p20"/>
            <p:cNvSpPr/>
            <p:nvPr/>
          </p:nvSpPr>
          <p:spPr>
            <a:xfrm>
              <a:off x="0" y="4748040"/>
              <a:ext cx="9144000" cy="394920"/>
            </a:xfrm>
            <a:custGeom>
              <a:avLst/>
              <a:gdLst/>
              <a:ahLst/>
              <a:rect l="l" t="t" r="r" b="b"/>
              <a:pathLst>
                <a:path w="285894" h="23670">
                  <a:moveTo>
                    <a:pt x="144" y="0"/>
                  </a:moveTo>
                  <a:lnTo>
                    <a:pt x="1" y="23670"/>
                  </a:lnTo>
                  <a:lnTo>
                    <a:pt x="285894" y="23670"/>
                  </a:lnTo>
                  <a:lnTo>
                    <a:pt x="285894" y="14919"/>
                  </a:lnTo>
                  <a:cubicBezTo>
                    <a:pt x="285894" y="14919"/>
                    <a:pt x="276814" y="14982"/>
                    <a:pt x="262362" y="14982"/>
                  </a:cubicBezTo>
                  <a:cubicBezTo>
                    <a:pt x="214070" y="14982"/>
                    <a:pt x="105796" y="14270"/>
                    <a:pt x="75903" y="8085"/>
                  </a:cubicBezTo>
                  <a:cubicBezTo>
                    <a:pt x="37053" y="48"/>
                    <a:pt x="144" y="0"/>
                    <a:pt x="144" y="0"/>
                  </a:cubicBezTo>
                  <a:close/>
                </a:path>
              </a:pathLst>
            </a:custGeom>
            <a:solidFill>
              <a:schemeClr val="accent4"/>
            </a:solidFill>
            <a:ln w="0">
              <a:noFill/>
            </a:ln>
          </p:spPr>
          <p:style>
            <a:lnRef idx="0"/>
            <a:fillRef idx="0"/>
            <a:effectRef idx="0"/>
            <a:fontRef idx="minor"/>
          </p:style>
        </p:sp>
        <p:sp>
          <p:nvSpPr>
            <p:cNvPr id="214" name="Google Shape;2360;p20"/>
            <p:cNvSpPr/>
            <p:nvPr/>
          </p:nvSpPr>
          <p:spPr>
            <a:xfrm>
              <a:off x="4320" y="4748040"/>
              <a:ext cx="9139680" cy="264600"/>
            </a:xfrm>
            <a:custGeom>
              <a:avLst/>
              <a:gdLst/>
              <a:ahLst/>
              <a:rect l="l" t="t" r="r" b="b"/>
              <a:pathLst>
                <a:path w="285763" h="15872">
                  <a:moveTo>
                    <a:pt x="13" y="0"/>
                  </a:moveTo>
                  <a:lnTo>
                    <a:pt x="1" y="1619"/>
                  </a:lnTo>
                  <a:cubicBezTo>
                    <a:pt x="15503" y="3620"/>
                    <a:pt x="109383" y="15216"/>
                    <a:pt x="193191" y="15633"/>
                  </a:cubicBezTo>
                  <a:cubicBezTo>
                    <a:pt x="232476" y="15818"/>
                    <a:pt x="255612" y="15871"/>
                    <a:pt x="269224" y="15871"/>
                  </a:cubicBezTo>
                  <a:cubicBezTo>
                    <a:pt x="278359" y="15871"/>
                    <a:pt x="283204" y="15847"/>
                    <a:pt x="285763" y="15824"/>
                  </a:cubicBezTo>
                  <a:lnTo>
                    <a:pt x="285763" y="14919"/>
                  </a:lnTo>
                  <a:cubicBezTo>
                    <a:pt x="285763" y="14919"/>
                    <a:pt x="276565" y="14984"/>
                    <a:pt x="261950" y="14984"/>
                  </a:cubicBezTo>
                  <a:cubicBezTo>
                    <a:pt x="213521" y="14984"/>
                    <a:pt x="105607" y="14267"/>
                    <a:pt x="75772" y="8085"/>
                  </a:cubicBezTo>
                  <a:cubicBezTo>
                    <a:pt x="36922" y="48"/>
                    <a:pt x="13" y="0"/>
                    <a:pt x="13" y="0"/>
                  </a:cubicBezTo>
                  <a:close/>
                </a:path>
              </a:pathLst>
            </a:custGeom>
            <a:solidFill>
              <a:schemeClr val="lt2"/>
            </a:solidFill>
            <a:ln w="0">
              <a:noFill/>
            </a:ln>
          </p:spPr>
          <p:style>
            <a:lnRef idx="0"/>
            <a:fillRef idx="0"/>
            <a:effectRef idx="0"/>
            <a:fontRef idx="minor"/>
          </p:style>
        </p:sp>
      </p:grpSp>
      <p:sp>
        <p:nvSpPr>
          <p:cNvPr id="215" name="PlaceHolder 1"/>
          <p:cNvSpPr>
            <a:spLocks noGrp="1"/>
          </p:cNvSpPr>
          <p:nvPr>
            <p:ph type="body"/>
          </p:nvPr>
        </p:nvSpPr>
        <p:spPr>
          <a:xfrm>
            <a:off x="713160" y="1074600"/>
            <a:ext cx="7717320" cy="3529080"/>
          </a:xfrm>
          <a:prstGeom prst="rect">
            <a:avLst/>
          </a:prstGeom>
          <a:noFill/>
          <a:ln w="0">
            <a:noFill/>
          </a:ln>
        </p:spPr>
        <p:txBody>
          <a:bodyPr tIns="91440" bIns="91440" anchor="t">
            <a:noAutofit/>
          </a:bodyPr>
          <a:p>
            <a:pPr marL="432000" indent="-324000">
              <a:spcBef>
                <a:spcPts val="1417"/>
              </a:spcBef>
              <a:buClr>
                <a:srgbClr val="000000"/>
              </a:buClr>
              <a:buSzPct val="45000"/>
              <a:buFont typeface="Wingdings" charset="2"/>
              <a:buChar char=""/>
            </a:pPr>
            <a:r>
              <a:rPr b="0" lang="en-US" sz="1200" spc="-1" strike="noStrike">
                <a:solidFill>
                  <a:srgbClr val="000000"/>
                </a:solidFill>
                <a:latin typeface="Arial"/>
              </a:rPr>
              <a:t>Click to edit the outline text format</a:t>
            </a:r>
            <a:endParaRPr b="0" lang="en-US" sz="1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200" spc="-1" strike="noStrike">
                <a:solidFill>
                  <a:srgbClr val="000000"/>
                </a:solidFill>
                <a:latin typeface="Arial"/>
              </a:rPr>
              <a:t>Second Outline Level</a:t>
            </a:r>
            <a:endParaRPr b="0" lang="en-US" sz="1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200" spc="-1" strike="noStrike">
                <a:solidFill>
                  <a:srgbClr val="000000"/>
                </a:solidFill>
                <a:latin typeface="Arial"/>
              </a:rPr>
              <a:t>Third Outline Level</a:t>
            </a:r>
            <a:endParaRPr b="0" lang="en-US" sz="1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200" spc="-1" strike="noStrike">
                <a:solidFill>
                  <a:srgbClr val="000000"/>
                </a:solidFill>
                <a:latin typeface="Arial"/>
              </a:rPr>
              <a:t>Fourth Outline Level</a:t>
            </a:r>
            <a:endParaRPr b="0" lang="en-US" sz="1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200" spc="-1" strike="noStrike">
                <a:solidFill>
                  <a:srgbClr val="000000"/>
                </a:solidFill>
                <a:latin typeface="Arial"/>
              </a:rPr>
              <a:t>Fifth Outline Level</a:t>
            </a:r>
            <a:endParaRPr b="0" lang="en-US" sz="1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200" spc="-1" strike="noStrike">
                <a:solidFill>
                  <a:srgbClr val="000000"/>
                </a:solidFill>
                <a:latin typeface="Arial"/>
              </a:rPr>
              <a:t>Sixth Outline Level</a:t>
            </a:r>
            <a:endParaRPr b="0" lang="en-US" sz="1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200" spc="-1" strike="noStrike">
                <a:solidFill>
                  <a:srgbClr val="000000"/>
                </a:solidFill>
                <a:latin typeface="Arial"/>
              </a:rPr>
              <a:t>Seventh Outline Level</a:t>
            </a:r>
            <a:endParaRPr b="0" lang="en-US" sz="1200" spc="-1" strike="noStrike">
              <a:solidFill>
                <a:srgbClr val="000000"/>
              </a:solidFill>
              <a:latin typeface="Arial"/>
            </a:endParaRPr>
          </a:p>
        </p:txBody>
      </p:sp>
      <p:sp>
        <p:nvSpPr>
          <p:cNvPr id="216" name="PlaceHolder 2"/>
          <p:cNvSpPr>
            <a:spLocks noGrp="1"/>
          </p:cNvSpPr>
          <p:nvPr>
            <p:ph type="title"/>
          </p:nvPr>
        </p:nvSpPr>
        <p:spPr>
          <a:xfrm>
            <a:off x="713160" y="452160"/>
            <a:ext cx="7717320" cy="572400"/>
          </a:xfrm>
          <a:prstGeom prst="rect">
            <a:avLst/>
          </a:prstGeom>
          <a:noFill/>
          <a:ln w="0">
            <a:noFill/>
          </a:ln>
        </p:spPr>
        <p:txBody>
          <a:bodyPr tIns="91440" bIns="91440" anchor="t">
            <a:noAutofit/>
          </a:bodyPr>
          <a:p>
            <a:r>
              <a:rPr b="0" lang="en-US" sz="3600" spc="-1" strike="noStrike">
                <a:solidFill>
                  <a:srgbClr val="000000"/>
                </a:solidFill>
                <a:latin typeface="Arial"/>
              </a:rPr>
              <a:t>Click to edit the title text format</a:t>
            </a:r>
            <a:endParaRPr b="0" lang="en-US" sz="3600" spc="-1" strike="noStrike">
              <a:solidFill>
                <a:srgbClr val="000000"/>
              </a:solidFill>
              <a:latin typeface="Arial"/>
            </a:endParaRPr>
          </a:p>
        </p:txBody>
      </p:sp>
      <p:grpSp>
        <p:nvGrpSpPr>
          <p:cNvPr id="217" name="Google Shape;2363;p20"/>
          <p:cNvGrpSpPr/>
          <p:nvPr/>
        </p:nvGrpSpPr>
        <p:grpSpPr>
          <a:xfrm>
            <a:off x="-244800" y="240120"/>
            <a:ext cx="609480" cy="518760"/>
            <a:chOff x="-244800" y="240120"/>
            <a:chExt cx="609480" cy="518760"/>
          </a:xfrm>
        </p:grpSpPr>
        <p:sp>
          <p:nvSpPr>
            <p:cNvPr id="218" name="Google Shape;2364;p20"/>
            <p:cNvSpPr/>
            <p:nvPr/>
          </p:nvSpPr>
          <p:spPr>
            <a:xfrm>
              <a:off x="-244800" y="240120"/>
              <a:ext cx="609480" cy="518760"/>
            </a:xfrm>
            <a:custGeom>
              <a:avLst/>
              <a:gdLst/>
              <a:ahLst/>
              <a:rect l="l" t="t" r="r" b="b"/>
              <a:pathLst>
                <a:path w="19051" h="16218">
                  <a:moveTo>
                    <a:pt x="13240" y="1"/>
                  </a:moveTo>
                  <a:lnTo>
                    <a:pt x="6251" y="2823"/>
                  </a:lnTo>
                  <a:lnTo>
                    <a:pt x="441" y="6549"/>
                  </a:lnTo>
                  <a:lnTo>
                    <a:pt x="0" y="12502"/>
                  </a:lnTo>
                  <a:lnTo>
                    <a:pt x="9073" y="14288"/>
                  </a:lnTo>
                  <a:lnTo>
                    <a:pt x="9525" y="16217"/>
                  </a:lnTo>
                  <a:lnTo>
                    <a:pt x="17562" y="16217"/>
                  </a:lnTo>
                  <a:lnTo>
                    <a:pt x="19050" y="6252"/>
                  </a:lnTo>
                  <a:lnTo>
                    <a:pt x="13240" y="1"/>
                  </a:lnTo>
                  <a:close/>
                </a:path>
              </a:pathLst>
            </a:custGeom>
            <a:solidFill>
              <a:schemeClr val="lt1"/>
            </a:solidFill>
            <a:ln w="0">
              <a:noFill/>
            </a:ln>
          </p:spPr>
          <p:style>
            <a:lnRef idx="0"/>
            <a:fillRef idx="0"/>
            <a:effectRef idx="0"/>
            <a:fontRef idx="minor"/>
          </p:style>
        </p:sp>
        <p:sp>
          <p:nvSpPr>
            <p:cNvPr id="219" name="Google Shape;2365;p20"/>
            <p:cNvSpPr/>
            <p:nvPr/>
          </p:nvSpPr>
          <p:spPr>
            <a:xfrm>
              <a:off x="-239040" y="240120"/>
              <a:ext cx="603720" cy="326160"/>
            </a:xfrm>
            <a:custGeom>
              <a:avLst/>
              <a:gdLst/>
              <a:ahLst/>
              <a:rect l="l" t="t" r="r" b="b"/>
              <a:pathLst>
                <a:path w="18872" h="10193">
                  <a:moveTo>
                    <a:pt x="13061" y="1"/>
                  </a:moveTo>
                  <a:lnTo>
                    <a:pt x="6072" y="2823"/>
                  </a:lnTo>
                  <a:lnTo>
                    <a:pt x="262" y="6549"/>
                  </a:lnTo>
                  <a:lnTo>
                    <a:pt x="0" y="10193"/>
                  </a:lnTo>
                  <a:lnTo>
                    <a:pt x="2048" y="8038"/>
                  </a:lnTo>
                  <a:lnTo>
                    <a:pt x="5024" y="5954"/>
                  </a:lnTo>
                  <a:lnTo>
                    <a:pt x="7858" y="6847"/>
                  </a:lnTo>
                  <a:lnTo>
                    <a:pt x="12466" y="6692"/>
                  </a:lnTo>
                  <a:lnTo>
                    <a:pt x="14252" y="4609"/>
                  </a:lnTo>
                  <a:lnTo>
                    <a:pt x="16335" y="5502"/>
                  </a:lnTo>
                  <a:lnTo>
                    <a:pt x="18871" y="6252"/>
                  </a:lnTo>
                  <a:lnTo>
                    <a:pt x="13061" y="1"/>
                  </a:lnTo>
                  <a:close/>
                </a:path>
              </a:pathLst>
            </a:custGeom>
            <a:solidFill>
              <a:schemeClr val="accent2"/>
            </a:solidFill>
            <a:ln w="0">
              <a:noFill/>
            </a:ln>
          </p:spPr>
          <p:style>
            <a:lnRef idx="0"/>
            <a:fillRef idx="0"/>
            <a:effectRef idx="0"/>
            <a:fontRef idx="minor"/>
          </p:style>
        </p:sp>
      </p:grpSp>
      <p:grpSp>
        <p:nvGrpSpPr>
          <p:cNvPr id="220" name="Google Shape;2366;p20"/>
          <p:cNvGrpSpPr/>
          <p:nvPr/>
        </p:nvGrpSpPr>
        <p:grpSpPr>
          <a:xfrm>
            <a:off x="422280" y="-113040"/>
            <a:ext cx="290520" cy="394920"/>
            <a:chOff x="422280" y="-113040"/>
            <a:chExt cx="290520" cy="394920"/>
          </a:xfrm>
        </p:grpSpPr>
        <p:sp>
          <p:nvSpPr>
            <p:cNvPr id="221" name="Google Shape;2367;p20"/>
            <p:cNvSpPr/>
            <p:nvPr/>
          </p:nvSpPr>
          <p:spPr>
            <a:xfrm>
              <a:off x="422280" y="-113040"/>
              <a:ext cx="290520" cy="394920"/>
            </a:xfrm>
            <a:custGeom>
              <a:avLst/>
              <a:gdLst/>
              <a:ahLst/>
              <a:rect l="l" t="t" r="r" b="b"/>
              <a:pathLst>
                <a:path w="9085" h="12347">
                  <a:moveTo>
                    <a:pt x="5656" y="0"/>
                  </a:moveTo>
                  <a:lnTo>
                    <a:pt x="0" y="1786"/>
                  </a:lnTo>
                  <a:lnTo>
                    <a:pt x="0" y="5953"/>
                  </a:lnTo>
                  <a:lnTo>
                    <a:pt x="4168" y="12347"/>
                  </a:lnTo>
                  <a:lnTo>
                    <a:pt x="9085" y="12347"/>
                  </a:lnTo>
                  <a:lnTo>
                    <a:pt x="9085" y="4763"/>
                  </a:lnTo>
                  <a:lnTo>
                    <a:pt x="5656" y="0"/>
                  </a:lnTo>
                  <a:close/>
                </a:path>
              </a:pathLst>
            </a:custGeom>
            <a:solidFill>
              <a:schemeClr val="lt1"/>
            </a:solidFill>
            <a:ln w="0">
              <a:noFill/>
            </a:ln>
          </p:spPr>
          <p:style>
            <a:lnRef idx="0"/>
            <a:fillRef idx="0"/>
            <a:effectRef idx="0"/>
            <a:fontRef idx="minor"/>
          </p:style>
        </p:sp>
        <p:sp>
          <p:nvSpPr>
            <p:cNvPr id="222" name="Google Shape;2368;p20"/>
            <p:cNvSpPr/>
            <p:nvPr/>
          </p:nvSpPr>
          <p:spPr>
            <a:xfrm>
              <a:off x="422280" y="-113040"/>
              <a:ext cx="180720" cy="394920"/>
            </a:xfrm>
            <a:custGeom>
              <a:avLst/>
              <a:gdLst/>
              <a:ahLst/>
              <a:rect l="l" t="t" r="r" b="b"/>
              <a:pathLst>
                <a:path w="5656" h="12347">
                  <a:moveTo>
                    <a:pt x="5656" y="0"/>
                  </a:moveTo>
                  <a:lnTo>
                    <a:pt x="0" y="1786"/>
                  </a:lnTo>
                  <a:lnTo>
                    <a:pt x="0" y="5953"/>
                  </a:lnTo>
                  <a:lnTo>
                    <a:pt x="4168" y="12347"/>
                  </a:lnTo>
                  <a:lnTo>
                    <a:pt x="3429" y="9525"/>
                  </a:lnTo>
                  <a:lnTo>
                    <a:pt x="2536" y="6251"/>
                  </a:lnTo>
                  <a:lnTo>
                    <a:pt x="3429" y="5203"/>
                  </a:lnTo>
                  <a:lnTo>
                    <a:pt x="4620" y="2679"/>
                  </a:lnTo>
                  <a:lnTo>
                    <a:pt x="5656" y="0"/>
                  </a:lnTo>
                  <a:close/>
                </a:path>
              </a:pathLst>
            </a:custGeom>
            <a:solidFill>
              <a:srgbClr val="577d92"/>
            </a:solidFill>
            <a:ln w="0">
              <a:noFill/>
            </a:ln>
          </p:spPr>
          <p:style>
            <a:lnRef idx="0"/>
            <a:fillRef idx="0"/>
            <a:effectRef idx="0"/>
            <a:fontRef idx="minor"/>
          </p:style>
        </p:sp>
      </p:grpSp>
      <p:grpSp>
        <p:nvGrpSpPr>
          <p:cNvPr id="223" name="Google Shape;2369;p20"/>
          <p:cNvGrpSpPr/>
          <p:nvPr/>
        </p:nvGrpSpPr>
        <p:grpSpPr>
          <a:xfrm>
            <a:off x="7797240" y="4847760"/>
            <a:ext cx="695520" cy="457200"/>
            <a:chOff x="7797240" y="4847760"/>
            <a:chExt cx="695520" cy="457200"/>
          </a:xfrm>
        </p:grpSpPr>
        <p:sp>
          <p:nvSpPr>
            <p:cNvPr id="224" name="Google Shape;2370;p20"/>
            <p:cNvSpPr/>
            <p:nvPr/>
          </p:nvSpPr>
          <p:spPr>
            <a:xfrm>
              <a:off x="7797240" y="4847760"/>
              <a:ext cx="695520" cy="457200"/>
            </a:xfrm>
            <a:custGeom>
              <a:avLst/>
              <a:gdLst/>
              <a:ahLst/>
              <a:rect l="l" t="t" r="r" b="b"/>
              <a:pathLst>
                <a:path w="21730" h="14289">
                  <a:moveTo>
                    <a:pt x="9668" y="1"/>
                  </a:moveTo>
                  <a:lnTo>
                    <a:pt x="4013" y="3870"/>
                  </a:lnTo>
                  <a:lnTo>
                    <a:pt x="1" y="4763"/>
                  </a:lnTo>
                  <a:lnTo>
                    <a:pt x="739" y="10717"/>
                  </a:lnTo>
                  <a:lnTo>
                    <a:pt x="8930" y="14288"/>
                  </a:lnTo>
                  <a:lnTo>
                    <a:pt x="18801" y="13026"/>
                  </a:lnTo>
                  <a:lnTo>
                    <a:pt x="21729" y="6252"/>
                  </a:lnTo>
                  <a:lnTo>
                    <a:pt x="16967" y="1"/>
                  </a:lnTo>
                  <a:close/>
                </a:path>
              </a:pathLst>
            </a:custGeom>
            <a:solidFill>
              <a:schemeClr val="lt1"/>
            </a:solidFill>
            <a:ln w="0">
              <a:noFill/>
            </a:ln>
          </p:spPr>
          <p:style>
            <a:lnRef idx="0"/>
            <a:fillRef idx="0"/>
            <a:effectRef idx="0"/>
            <a:fontRef idx="minor"/>
          </p:style>
        </p:sp>
        <p:sp>
          <p:nvSpPr>
            <p:cNvPr id="225" name="Google Shape;2371;p20"/>
            <p:cNvSpPr/>
            <p:nvPr/>
          </p:nvSpPr>
          <p:spPr>
            <a:xfrm>
              <a:off x="7797240" y="4847760"/>
              <a:ext cx="556920" cy="228240"/>
            </a:xfrm>
            <a:custGeom>
              <a:avLst/>
              <a:gdLst/>
              <a:ahLst/>
              <a:rect l="l" t="t" r="r" b="b"/>
              <a:pathLst>
                <a:path w="17408" h="7145">
                  <a:moveTo>
                    <a:pt x="9668" y="1"/>
                  </a:moveTo>
                  <a:lnTo>
                    <a:pt x="4013" y="3870"/>
                  </a:lnTo>
                  <a:lnTo>
                    <a:pt x="1" y="4763"/>
                  </a:lnTo>
                  <a:lnTo>
                    <a:pt x="298" y="7145"/>
                  </a:lnTo>
                  <a:lnTo>
                    <a:pt x="2822" y="7145"/>
                  </a:lnTo>
                  <a:lnTo>
                    <a:pt x="5001" y="3859"/>
                  </a:lnTo>
                  <a:lnTo>
                    <a:pt x="13395" y="4918"/>
                  </a:lnTo>
                  <a:lnTo>
                    <a:pt x="15026" y="2977"/>
                  </a:lnTo>
                  <a:lnTo>
                    <a:pt x="17407" y="596"/>
                  </a:lnTo>
                  <a:lnTo>
                    <a:pt x="16967" y="1"/>
                  </a:lnTo>
                  <a:close/>
                </a:path>
              </a:pathLst>
            </a:custGeom>
            <a:solidFill>
              <a:schemeClr val="accent2"/>
            </a:solidFill>
            <a:ln w="0">
              <a:noFill/>
            </a:ln>
          </p:spPr>
          <p:style>
            <a:lnRef idx="0"/>
            <a:fillRef idx="0"/>
            <a:effectRef idx="0"/>
            <a:fontRef idx="minor"/>
          </p:style>
        </p:sp>
      </p:grpSp>
      <p:grpSp>
        <p:nvGrpSpPr>
          <p:cNvPr id="226" name="Google Shape;2372;p20"/>
          <p:cNvGrpSpPr/>
          <p:nvPr/>
        </p:nvGrpSpPr>
        <p:grpSpPr>
          <a:xfrm>
            <a:off x="8492760" y="2765520"/>
            <a:ext cx="276120" cy="338040"/>
            <a:chOff x="8492760" y="2765520"/>
            <a:chExt cx="276120" cy="338040"/>
          </a:xfrm>
        </p:grpSpPr>
        <p:sp>
          <p:nvSpPr>
            <p:cNvPr id="227" name="Google Shape;2373;p20"/>
            <p:cNvSpPr/>
            <p:nvPr/>
          </p:nvSpPr>
          <p:spPr>
            <a:xfrm>
              <a:off x="8492760" y="2765520"/>
              <a:ext cx="276120" cy="338040"/>
            </a:xfrm>
            <a:custGeom>
              <a:avLst/>
              <a:gdLst/>
              <a:ahLst/>
              <a:rect l="l" t="t" r="r" b="b"/>
              <a:pathLst>
                <a:path w="8633" h="10574">
                  <a:moveTo>
                    <a:pt x="6691" y="1"/>
                  </a:moveTo>
                  <a:lnTo>
                    <a:pt x="2679" y="2537"/>
                  </a:lnTo>
                  <a:lnTo>
                    <a:pt x="0" y="8038"/>
                  </a:lnTo>
                  <a:lnTo>
                    <a:pt x="2679" y="10574"/>
                  </a:lnTo>
                  <a:lnTo>
                    <a:pt x="8632" y="5359"/>
                  </a:lnTo>
                  <a:lnTo>
                    <a:pt x="6691" y="1"/>
                  </a:lnTo>
                  <a:close/>
                </a:path>
              </a:pathLst>
            </a:custGeom>
            <a:solidFill>
              <a:schemeClr val="lt1"/>
            </a:solidFill>
            <a:ln w="0">
              <a:noFill/>
            </a:ln>
          </p:spPr>
          <p:style>
            <a:lnRef idx="0"/>
            <a:fillRef idx="0"/>
            <a:effectRef idx="0"/>
            <a:fontRef idx="minor"/>
          </p:style>
        </p:sp>
        <p:sp>
          <p:nvSpPr>
            <p:cNvPr id="228" name="Google Shape;2374;p20"/>
            <p:cNvSpPr/>
            <p:nvPr/>
          </p:nvSpPr>
          <p:spPr>
            <a:xfrm>
              <a:off x="8492760" y="2819160"/>
              <a:ext cx="129600" cy="249120"/>
            </a:xfrm>
            <a:custGeom>
              <a:avLst/>
              <a:gdLst/>
              <a:ahLst/>
              <a:rect l="l" t="t" r="r" b="b"/>
              <a:pathLst>
                <a:path w="4061" h="7788">
                  <a:moveTo>
                    <a:pt x="4060" y="1"/>
                  </a:moveTo>
                  <a:lnTo>
                    <a:pt x="2679" y="870"/>
                  </a:lnTo>
                  <a:lnTo>
                    <a:pt x="0" y="6371"/>
                  </a:lnTo>
                  <a:lnTo>
                    <a:pt x="1500" y="7787"/>
                  </a:lnTo>
                  <a:lnTo>
                    <a:pt x="2679" y="4882"/>
                  </a:lnTo>
                  <a:lnTo>
                    <a:pt x="4060" y="1"/>
                  </a:lnTo>
                  <a:close/>
                </a:path>
              </a:pathLst>
            </a:custGeom>
            <a:solidFill>
              <a:schemeClr val="accent2"/>
            </a:solidFill>
            <a:ln w="0">
              <a:noFill/>
            </a:ln>
          </p:spPr>
          <p:style>
            <a:lnRef idx="0"/>
            <a:fillRef idx="0"/>
            <a:effectRef idx="0"/>
            <a:fontRef idx="minor"/>
          </p:style>
        </p:sp>
      </p:grpSp>
      <p:grpSp>
        <p:nvGrpSpPr>
          <p:cNvPr id="229" name="Google Shape;2375;p20"/>
          <p:cNvGrpSpPr/>
          <p:nvPr/>
        </p:nvGrpSpPr>
        <p:grpSpPr>
          <a:xfrm>
            <a:off x="8597880" y="4444200"/>
            <a:ext cx="333360" cy="318960"/>
            <a:chOff x="8597880" y="4444200"/>
            <a:chExt cx="333360" cy="318960"/>
          </a:xfrm>
        </p:grpSpPr>
        <p:sp>
          <p:nvSpPr>
            <p:cNvPr id="230" name="Google Shape;2376;p20"/>
            <p:cNvSpPr/>
            <p:nvPr/>
          </p:nvSpPr>
          <p:spPr>
            <a:xfrm>
              <a:off x="8597880" y="4444200"/>
              <a:ext cx="333360" cy="318960"/>
            </a:xfrm>
            <a:custGeom>
              <a:avLst/>
              <a:gdLst/>
              <a:ahLst/>
              <a:rect l="l" t="t" r="r" b="b"/>
              <a:pathLst>
                <a:path w="10419" h="9978">
                  <a:moveTo>
                    <a:pt x="3727" y="1"/>
                  </a:moveTo>
                  <a:lnTo>
                    <a:pt x="1" y="5215"/>
                  </a:lnTo>
                  <a:lnTo>
                    <a:pt x="1" y="9978"/>
                  </a:lnTo>
                  <a:lnTo>
                    <a:pt x="5216" y="9978"/>
                  </a:lnTo>
                  <a:lnTo>
                    <a:pt x="10419" y="6108"/>
                  </a:lnTo>
                  <a:lnTo>
                    <a:pt x="7740" y="1"/>
                  </a:lnTo>
                  <a:close/>
                </a:path>
              </a:pathLst>
            </a:custGeom>
            <a:solidFill>
              <a:schemeClr val="lt1"/>
            </a:solidFill>
            <a:ln w="0">
              <a:noFill/>
            </a:ln>
          </p:spPr>
          <p:style>
            <a:lnRef idx="0"/>
            <a:fillRef idx="0"/>
            <a:effectRef idx="0"/>
            <a:fontRef idx="minor"/>
          </p:style>
        </p:sp>
        <p:sp>
          <p:nvSpPr>
            <p:cNvPr id="231" name="Google Shape;2377;p20"/>
            <p:cNvSpPr/>
            <p:nvPr/>
          </p:nvSpPr>
          <p:spPr>
            <a:xfrm>
              <a:off x="8597880" y="4444200"/>
              <a:ext cx="174240" cy="318960"/>
            </a:xfrm>
            <a:custGeom>
              <a:avLst/>
              <a:gdLst/>
              <a:ahLst/>
              <a:rect l="l" t="t" r="r" b="b"/>
              <a:pathLst>
                <a:path w="5454" h="9978">
                  <a:moveTo>
                    <a:pt x="3727" y="1"/>
                  </a:moveTo>
                  <a:lnTo>
                    <a:pt x="1" y="5215"/>
                  </a:lnTo>
                  <a:lnTo>
                    <a:pt x="1" y="9978"/>
                  </a:lnTo>
                  <a:lnTo>
                    <a:pt x="644" y="9978"/>
                  </a:lnTo>
                  <a:lnTo>
                    <a:pt x="1489" y="8787"/>
                  </a:lnTo>
                  <a:lnTo>
                    <a:pt x="3727" y="5061"/>
                  </a:lnTo>
                  <a:lnTo>
                    <a:pt x="5454" y="1"/>
                  </a:lnTo>
                  <a:close/>
                </a:path>
              </a:pathLst>
            </a:custGeom>
            <a:solidFill>
              <a:schemeClr val="accent2"/>
            </a:solidFill>
            <a:ln w="0">
              <a:noFill/>
            </a:ln>
          </p:spPr>
          <p:style>
            <a:lnRef idx="0"/>
            <a:fillRef idx="0"/>
            <a:effectRef idx="0"/>
            <a:fontRef idx="minor"/>
          </p:style>
        </p:sp>
      </p:grpSp>
      <p:sp>
        <p:nvSpPr>
          <p:cNvPr id="232" name="Google Shape;2378;p20"/>
          <p:cNvSpPr/>
          <p:nvPr/>
        </p:nvSpPr>
        <p:spPr>
          <a:xfrm>
            <a:off x="6795360" y="257760"/>
            <a:ext cx="2350800" cy="501480"/>
          </a:xfrm>
          <a:custGeom>
            <a:avLst/>
            <a:gdLst/>
            <a:ahLst/>
            <a:rect l="l" t="t" r="r" b="b"/>
            <a:pathLst>
              <a:path w="151878" h="32407">
                <a:moveTo>
                  <a:pt x="151877" y="1"/>
                </a:moveTo>
                <a:cubicBezTo>
                  <a:pt x="135113" y="4930"/>
                  <a:pt x="114563" y="9585"/>
                  <a:pt x="91822" y="11800"/>
                </a:cubicBezTo>
                <a:cubicBezTo>
                  <a:pt x="31850" y="17634"/>
                  <a:pt x="27088" y="16205"/>
                  <a:pt x="26933" y="20717"/>
                </a:cubicBezTo>
                <a:cubicBezTo>
                  <a:pt x="26914" y="21325"/>
                  <a:pt x="28522" y="21580"/>
                  <a:pt x="31314" y="21580"/>
                </a:cubicBezTo>
                <a:cubicBezTo>
                  <a:pt x="45874" y="21580"/>
                  <a:pt x="92622" y="14645"/>
                  <a:pt x="108528" y="14645"/>
                </a:cubicBezTo>
                <a:cubicBezTo>
                  <a:pt x="112160" y="14645"/>
                  <a:pt x="114184" y="15007"/>
                  <a:pt x="113849" y="15895"/>
                </a:cubicBezTo>
                <a:cubicBezTo>
                  <a:pt x="111765" y="21432"/>
                  <a:pt x="1" y="26861"/>
                  <a:pt x="1192" y="31052"/>
                </a:cubicBezTo>
                <a:cubicBezTo>
                  <a:pt x="1464" y="32014"/>
                  <a:pt x="6405" y="32407"/>
                  <a:pt x="14127" y="32407"/>
                </a:cubicBezTo>
                <a:cubicBezTo>
                  <a:pt x="40150" y="32407"/>
                  <a:pt x="97756" y="27943"/>
                  <a:pt x="114742" y="25730"/>
                </a:cubicBezTo>
                <a:cubicBezTo>
                  <a:pt x="125445" y="24337"/>
                  <a:pt x="139864" y="23111"/>
                  <a:pt x="151877" y="22218"/>
                </a:cubicBezTo>
                <a:lnTo>
                  <a:pt x="151877" y="1"/>
                </a:lnTo>
                <a:close/>
              </a:path>
            </a:pathLst>
          </a:custGeom>
          <a:solidFill>
            <a:schemeClr val="dk2"/>
          </a:solidFill>
          <a:ln w="0">
            <a:noFill/>
          </a:ln>
        </p:spPr>
        <p:style>
          <a:lnRef idx="0"/>
          <a:fillRef idx="0"/>
          <a:effectRef idx="0"/>
          <a:fontRef idx="minor"/>
        </p:style>
      </p:sp>
      <p:sp>
        <p:nvSpPr>
          <p:cNvPr id="233" name="Google Shape;2379;p20"/>
          <p:cNvSpPr/>
          <p:nvPr/>
        </p:nvSpPr>
        <p:spPr>
          <a:xfrm>
            <a:off x="8654400" y="0"/>
            <a:ext cx="491760" cy="207720"/>
          </a:xfrm>
          <a:custGeom>
            <a:avLst/>
            <a:gdLst/>
            <a:ahLst/>
            <a:rect l="l" t="t" r="r" b="b"/>
            <a:pathLst>
              <a:path w="31796" h="13441">
                <a:moveTo>
                  <a:pt x="31795" y="1"/>
                </a:moveTo>
                <a:cubicBezTo>
                  <a:pt x="26080" y="2596"/>
                  <a:pt x="18377" y="5775"/>
                  <a:pt x="11185" y="7656"/>
                </a:cubicBezTo>
                <a:cubicBezTo>
                  <a:pt x="0" y="10584"/>
                  <a:pt x="2219" y="13440"/>
                  <a:pt x="11033" y="13440"/>
                </a:cubicBezTo>
                <a:cubicBezTo>
                  <a:pt x="13009" y="13440"/>
                  <a:pt x="15315" y="13297"/>
                  <a:pt x="17877" y="12979"/>
                </a:cubicBezTo>
                <a:cubicBezTo>
                  <a:pt x="23627" y="12264"/>
                  <a:pt x="28295" y="11050"/>
                  <a:pt x="31795" y="9871"/>
                </a:cubicBezTo>
                <a:lnTo>
                  <a:pt x="31795" y="1"/>
                </a:lnTo>
                <a:close/>
              </a:path>
            </a:pathLst>
          </a:custGeom>
          <a:solidFill>
            <a:schemeClr val="dk2"/>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f0f0"/>
        </a:solidFill>
      </p:bgPr>
    </p:bg>
    <p:spTree>
      <p:nvGrpSpPr>
        <p:cNvPr id="1" name=""/>
        <p:cNvGrpSpPr/>
        <p:nvPr/>
      </p:nvGrpSpPr>
      <p:grpSpPr>
        <a:xfrm>
          <a:off x="0" y="0"/>
          <a:ext cx="0" cy="0"/>
          <a:chOff x="0" y="0"/>
          <a:chExt cx="0" cy="0"/>
        </a:xfrm>
      </p:grpSpPr>
      <p:grpSp>
        <p:nvGrpSpPr>
          <p:cNvPr id="270" name="Google Shape;3141;p22"/>
          <p:cNvGrpSpPr/>
          <p:nvPr/>
        </p:nvGrpSpPr>
        <p:grpSpPr>
          <a:xfrm>
            <a:off x="0" y="4748040"/>
            <a:ext cx="9144000" cy="394920"/>
            <a:chOff x="0" y="4748040"/>
            <a:chExt cx="9144000" cy="394920"/>
          </a:xfrm>
        </p:grpSpPr>
        <p:sp>
          <p:nvSpPr>
            <p:cNvPr id="271" name="Google Shape;3142;p22"/>
            <p:cNvSpPr/>
            <p:nvPr/>
          </p:nvSpPr>
          <p:spPr>
            <a:xfrm>
              <a:off x="0" y="4748040"/>
              <a:ext cx="9144000" cy="394920"/>
            </a:xfrm>
            <a:custGeom>
              <a:avLst/>
              <a:gdLst/>
              <a:ahLst/>
              <a:rect l="l" t="t" r="r" b="b"/>
              <a:pathLst>
                <a:path w="285894" h="23670">
                  <a:moveTo>
                    <a:pt x="144" y="0"/>
                  </a:moveTo>
                  <a:lnTo>
                    <a:pt x="1" y="23670"/>
                  </a:lnTo>
                  <a:lnTo>
                    <a:pt x="285894" y="23670"/>
                  </a:lnTo>
                  <a:lnTo>
                    <a:pt x="285894" y="14919"/>
                  </a:lnTo>
                  <a:cubicBezTo>
                    <a:pt x="285894" y="14919"/>
                    <a:pt x="276814" y="14982"/>
                    <a:pt x="262362" y="14982"/>
                  </a:cubicBezTo>
                  <a:cubicBezTo>
                    <a:pt x="214070" y="14982"/>
                    <a:pt x="105796" y="14270"/>
                    <a:pt x="75903" y="8085"/>
                  </a:cubicBezTo>
                  <a:cubicBezTo>
                    <a:pt x="37053" y="48"/>
                    <a:pt x="144" y="0"/>
                    <a:pt x="144" y="0"/>
                  </a:cubicBezTo>
                  <a:close/>
                </a:path>
              </a:pathLst>
            </a:custGeom>
            <a:solidFill>
              <a:schemeClr val="accent4"/>
            </a:solidFill>
            <a:ln w="0">
              <a:noFill/>
            </a:ln>
          </p:spPr>
          <p:style>
            <a:lnRef idx="0"/>
            <a:fillRef idx="0"/>
            <a:effectRef idx="0"/>
            <a:fontRef idx="minor"/>
          </p:style>
        </p:sp>
        <p:sp>
          <p:nvSpPr>
            <p:cNvPr id="272" name="Google Shape;3143;p22"/>
            <p:cNvSpPr/>
            <p:nvPr/>
          </p:nvSpPr>
          <p:spPr>
            <a:xfrm>
              <a:off x="4320" y="4748040"/>
              <a:ext cx="9139680" cy="264600"/>
            </a:xfrm>
            <a:custGeom>
              <a:avLst/>
              <a:gdLst/>
              <a:ahLst/>
              <a:rect l="l" t="t" r="r" b="b"/>
              <a:pathLst>
                <a:path w="285763" h="15872">
                  <a:moveTo>
                    <a:pt x="13" y="0"/>
                  </a:moveTo>
                  <a:lnTo>
                    <a:pt x="1" y="1619"/>
                  </a:lnTo>
                  <a:cubicBezTo>
                    <a:pt x="15503" y="3620"/>
                    <a:pt x="109383" y="15216"/>
                    <a:pt x="193191" y="15633"/>
                  </a:cubicBezTo>
                  <a:cubicBezTo>
                    <a:pt x="232476" y="15818"/>
                    <a:pt x="255612" y="15871"/>
                    <a:pt x="269224" y="15871"/>
                  </a:cubicBezTo>
                  <a:cubicBezTo>
                    <a:pt x="278359" y="15871"/>
                    <a:pt x="283204" y="15847"/>
                    <a:pt x="285763" y="15824"/>
                  </a:cubicBezTo>
                  <a:lnTo>
                    <a:pt x="285763" y="14919"/>
                  </a:lnTo>
                  <a:cubicBezTo>
                    <a:pt x="285763" y="14919"/>
                    <a:pt x="276565" y="14984"/>
                    <a:pt x="261950" y="14984"/>
                  </a:cubicBezTo>
                  <a:cubicBezTo>
                    <a:pt x="213521" y="14984"/>
                    <a:pt x="105607" y="14267"/>
                    <a:pt x="75772" y="8085"/>
                  </a:cubicBezTo>
                  <a:cubicBezTo>
                    <a:pt x="36922" y="48"/>
                    <a:pt x="13" y="0"/>
                    <a:pt x="13" y="0"/>
                  </a:cubicBezTo>
                  <a:close/>
                </a:path>
              </a:pathLst>
            </a:custGeom>
            <a:solidFill>
              <a:schemeClr val="lt2"/>
            </a:solidFill>
            <a:ln w="0">
              <a:noFill/>
            </a:ln>
          </p:spPr>
          <p:style>
            <a:lnRef idx="0"/>
            <a:fillRef idx="0"/>
            <a:effectRef idx="0"/>
            <a:fontRef idx="minor"/>
          </p:style>
        </p:sp>
      </p:grpSp>
      <p:sp>
        <p:nvSpPr>
          <p:cNvPr id="273" name="PlaceHolder 1"/>
          <p:cNvSpPr>
            <a:spLocks noGrp="1"/>
          </p:cNvSpPr>
          <p:nvPr>
            <p:ph type="body"/>
          </p:nvPr>
        </p:nvSpPr>
        <p:spPr>
          <a:xfrm>
            <a:off x="713160" y="1074600"/>
            <a:ext cx="7717320" cy="3529080"/>
          </a:xfrm>
          <a:prstGeom prst="rect">
            <a:avLst/>
          </a:prstGeom>
          <a:noFill/>
          <a:ln w="0">
            <a:noFill/>
          </a:ln>
        </p:spPr>
        <p:txBody>
          <a:bodyPr tIns="91440" bIns="91440" anchor="t">
            <a:noAutofit/>
          </a:bodyPr>
          <a:p>
            <a:pPr marL="432000" indent="-324000">
              <a:spcBef>
                <a:spcPts val="1417"/>
              </a:spcBef>
              <a:buClr>
                <a:srgbClr val="000000"/>
              </a:buClr>
              <a:buSzPct val="45000"/>
              <a:buFont typeface="Wingdings" charset="2"/>
              <a:buChar char=""/>
            </a:pPr>
            <a:r>
              <a:rPr b="0" lang="en-US" sz="1200" spc="-1" strike="noStrike">
                <a:solidFill>
                  <a:srgbClr val="000000"/>
                </a:solidFill>
                <a:latin typeface="Arial"/>
              </a:rPr>
              <a:t>Click to edit the outline text format</a:t>
            </a:r>
            <a:endParaRPr b="0" lang="en-US" sz="1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200" spc="-1" strike="noStrike">
                <a:solidFill>
                  <a:srgbClr val="000000"/>
                </a:solidFill>
                <a:latin typeface="Arial"/>
              </a:rPr>
              <a:t>Second Outline Level</a:t>
            </a:r>
            <a:endParaRPr b="0" lang="en-US" sz="1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200" spc="-1" strike="noStrike">
                <a:solidFill>
                  <a:srgbClr val="000000"/>
                </a:solidFill>
                <a:latin typeface="Arial"/>
              </a:rPr>
              <a:t>Third Outline Level</a:t>
            </a:r>
            <a:endParaRPr b="0" lang="en-US" sz="1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200" spc="-1" strike="noStrike">
                <a:solidFill>
                  <a:srgbClr val="000000"/>
                </a:solidFill>
                <a:latin typeface="Arial"/>
              </a:rPr>
              <a:t>Fourth Outline Level</a:t>
            </a:r>
            <a:endParaRPr b="0" lang="en-US" sz="1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200" spc="-1" strike="noStrike">
                <a:solidFill>
                  <a:srgbClr val="000000"/>
                </a:solidFill>
                <a:latin typeface="Arial"/>
              </a:rPr>
              <a:t>Fifth Outline Level</a:t>
            </a:r>
            <a:endParaRPr b="0" lang="en-US" sz="1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200" spc="-1" strike="noStrike">
                <a:solidFill>
                  <a:srgbClr val="000000"/>
                </a:solidFill>
                <a:latin typeface="Arial"/>
              </a:rPr>
              <a:t>Sixth Outline Level</a:t>
            </a:r>
            <a:endParaRPr b="0" lang="en-US" sz="1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200" spc="-1" strike="noStrike">
                <a:solidFill>
                  <a:srgbClr val="000000"/>
                </a:solidFill>
                <a:latin typeface="Arial"/>
              </a:rPr>
              <a:t>Seventh Outline Level</a:t>
            </a:r>
            <a:endParaRPr b="0" lang="en-US" sz="1200" spc="-1" strike="noStrike">
              <a:solidFill>
                <a:srgbClr val="000000"/>
              </a:solidFill>
              <a:latin typeface="Arial"/>
            </a:endParaRPr>
          </a:p>
        </p:txBody>
      </p:sp>
      <p:sp>
        <p:nvSpPr>
          <p:cNvPr id="274" name="PlaceHolder 2"/>
          <p:cNvSpPr>
            <a:spLocks noGrp="1"/>
          </p:cNvSpPr>
          <p:nvPr>
            <p:ph type="title"/>
          </p:nvPr>
        </p:nvSpPr>
        <p:spPr>
          <a:xfrm>
            <a:off x="713160" y="452160"/>
            <a:ext cx="7717320" cy="572400"/>
          </a:xfrm>
          <a:prstGeom prst="rect">
            <a:avLst/>
          </a:prstGeom>
          <a:noFill/>
          <a:ln w="0">
            <a:noFill/>
          </a:ln>
        </p:spPr>
        <p:txBody>
          <a:bodyPr tIns="91440" bIns="91440" anchor="t">
            <a:noAutofit/>
          </a:bodyPr>
          <a:p>
            <a:r>
              <a:rPr b="0" lang="en-US" sz="3600" spc="-1" strike="noStrike">
                <a:solidFill>
                  <a:srgbClr val="000000"/>
                </a:solidFill>
                <a:latin typeface="Arial"/>
              </a:rPr>
              <a:t>Click to edit the title text format</a:t>
            </a:r>
            <a:endParaRPr b="0" lang="en-US" sz="3600" spc="-1" strike="noStrike">
              <a:solidFill>
                <a:srgbClr val="000000"/>
              </a:solidFill>
              <a:latin typeface="Arial"/>
            </a:endParaRPr>
          </a:p>
        </p:txBody>
      </p:sp>
      <p:grpSp>
        <p:nvGrpSpPr>
          <p:cNvPr id="275" name="Google Shape;3146;p22"/>
          <p:cNvGrpSpPr/>
          <p:nvPr/>
        </p:nvGrpSpPr>
        <p:grpSpPr>
          <a:xfrm>
            <a:off x="-244800" y="240120"/>
            <a:ext cx="609480" cy="518760"/>
            <a:chOff x="-244800" y="240120"/>
            <a:chExt cx="609480" cy="518760"/>
          </a:xfrm>
        </p:grpSpPr>
        <p:sp>
          <p:nvSpPr>
            <p:cNvPr id="276" name="Google Shape;3147;p22"/>
            <p:cNvSpPr/>
            <p:nvPr/>
          </p:nvSpPr>
          <p:spPr>
            <a:xfrm>
              <a:off x="-244800" y="240120"/>
              <a:ext cx="609480" cy="518760"/>
            </a:xfrm>
            <a:custGeom>
              <a:avLst/>
              <a:gdLst/>
              <a:ahLst/>
              <a:rect l="l" t="t" r="r" b="b"/>
              <a:pathLst>
                <a:path w="19051" h="16218">
                  <a:moveTo>
                    <a:pt x="13240" y="1"/>
                  </a:moveTo>
                  <a:lnTo>
                    <a:pt x="6251" y="2823"/>
                  </a:lnTo>
                  <a:lnTo>
                    <a:pt x="441" y="6549"/>
                  </a:lnTo>
                  <a:lnTo>
                    <a:pt x="0" y="12502"/>
                  </a:lnTo>
                  <a:lnTo>
                    <a:pt x="9073" y="14288"/>
                  </a:lnTo>
                  <a:lnTo>
                    <a:pt x="9525" y="16217"/>
                  </a:lnTo>
                  <a:lnTo>
                    <a:pt x="17562" y="16217"/>
                  </a:lnTo>
                  <a:lnTo>
                    <a:pt x="19050" y="6252"/>
                  </a:lnTo>
                  <a:lnTo>
                    <a:pt x="13240" y="1"/>
                  </a:lnTo>
                  <a:close/>
                </a:path>
              </a:pathLst>
            </a:custGeom>
            <a:solidFill>
              <a:schemeClr val="lt1"/>
            </a:solidFill>
            <a:ln w="0">
              <a:noFill/>
            </a:ln>
          </p:spPr>
          <p:style>
            <a:lnRef idx="0"/>
            <a:fillRef idx="0"/>
            <a:effectRef idx="0"/>
            <a:fontRef idx="minor"/>
          </p:style>
        </p:sp>
        <p:sp>
          <p:nvSpPr>
            <p:cNvPr id="277" name="Google Shape;3148;p22"/>
            <p:cNvSpPr/>
            <p:nvPr/>
          </p:nvSpPr>
          <p:spPr>
            <a:xfrm>
              <a:off x="-239040" y="240120"/>
              <a:ext cx="603720" cy="326160"/>
            </a:xfrm>
            <a:custGeom>
              <a:avLst/>
              <a:gdLst/>
              <a:ahLst/>
              <a:rect l="l" t="t" r="r" b="b"/>
              <a:pathLst>
                <a:path w="18872" h="10193">
                  <a:moveTo>
                    <a:pt x="13061" y="1"/>
                  </a:moveTo>
                  <a:lnTo>
                    <a:pt x="6072" y="2823"/>
                  </a:lnTo>
                  <a:lnTo>
                    <a:pt x="262" y="6549"/>
                  </a:lnTo>
                  <a:lnTo>
                    <a:pt x="0" y="10193"/>
                  </a:lnTo>
                  <a:lnTo>
                    <a:pt x="2048" y="8038"/>
                  </a:lnTo>
                  <a:lnTo>
                    <a:pt x="5024" y="5954"/>
                  </a:lnTo>
                  <a:lnTo>
                    <a:pt x="7858" y="6847"/>
                  </a:lnTo>
                  <a:lnTo>
                    <a:pt x="12466" y="6692"/>
                  </a:lnTo>
                  <a:lnTo>
                    <a:pt x="14252" y="4609"/>
                  </a:lnTo>
                  <a:lnTo>
                    <a:pt x="16335" y="5502"/>
                  </a:lnTo>
                  <a:lnTo>
                    <a:pt x="18871" y="6252"/>
                  </a:lnTo>
                  <a:lnTo>
                    <a:pt x="13061" y="1"/>
                  </a:lnTo>
                  <a:close/>
                </a:path>
              </a:pathLst>
            </a:custGeom>
            <a:solidFill>
              <a:schemeClr val="accent2"/>
            </a:solidFill>
            <a:ln w="0">
              <a:noFill/>
            </a:ln>
          </p:spPr>
          <p:style>
            <a:lnRef idx="0"/>
            <a:fillRef idx="0"/>
            <a:effectRef idx="0"/>
            <a:fontRef idx="minor"/>
          </p:style>
        </p:sp>
      </p:grpSp>
      <p:grpSp>
        <p:nvGrpSpPr>
          <p:cNvPr id="278" name="Google Shape;3149;p22"/>
          <p:cNvGrpSpPr/>
          <p:nvPr/>
        </p:nvGrpSpPr>
        <p:grpSpPr>
          <a:xfrm>
            <a:off x="422280" y="-113040"/>
            <a:ext cx="290520" cy="394920"/>
            <a:chOff x="422280" y="-113040"/>
            <a:chExt cx="290520" cy="394920"/>
          </a:xfrm>
        </p:grpSpPr>
        <p:sp>
          <p:nvSpPr>
            <p:cNvPr id="279" name="Google Shape;3150;p22"/>
            <p:cNvSpPr/>
            <p:nvPr/>
          </p:nvSpPr>
          <p:spPr>
            <a:xfrm>
              <a:off x="422280" y="-113040"/>
              <a:ext cx="290520" cy="394920"/>
            </a:xfrm>
            <a:custGeom>
              <a:avLst/>
              <a:gdLst/>
              <a:ahLst/>
              <a:rect l="l" t="t" r="r" b="b"/>
              <a:pathLst>
                <a:path w="9085" h="12347">
                  <a:moveTo>
                    <a:pt x="5656" y="0"/>
                  </a:moveTo>
                  <a:lnTo>
                    <a:pt x="0" y="1786"/>
                  </a:lnTo>
                  <a:lnTo>
                    <a:pt x="0" y="5953"/>
                  </a:lnTo>
                  <a:lnTo>
                    <a:pt x="4168" y="12347"/>
                  </a:lnTo>
                  <a:lnTo>
                    <a:pt x="9085" y="12347"/>
                  </a:lnTo>
                  <a:lnTo>
                    <a:pt x="9085" y="4763"/>
                  </a:lnTo>
                  <a:lnTo>
                    <a:pt x="5656" y="0"/>
                  </a:lnTo>
                  <a:close/>
                </a:path>
              </a:pathLst>
            </a:custGeom>
            <a:solidFill>
              <a:schemeClr val="lt1"/>
            </a:solidFill>
            <a:ln w="0">
              <a:noFill/>
            </a:ln>
          </p:spPr>
          <p:style>
            <a:lnRef idx="0"/>
            <a:fillRef idx="0"/>
            <a:effectRef idx="0"/>
            <a:fontRef idx="minor"/>
          </p:style>
        </p:sp>
        <p:sp>
          <p:nvSpPr>
            <p:cNvPr id="280" name="Google Shape;3151;p22"/>
            <p:cNvSpPr/>
            <p:nvPr/>
          </p:nvSpPr>
          <p:spPr>
            <a:xfrm>
              <a:off x="422280" y="-113040"/>
              <a:ext cx="180720" cy="394920"/>
            </a:xfrm>
            <a:custGeom>
              <a:avLst/>
              <a:gdLst/>
              <a:ahLst/>
              <a:rect l="l" t="t" r="r" b="b"/>
              <a:pathLst>
                <a:path w="5656" h="12347">
                  <a:moveTo>
                    <a:pt x="5656" y="0"/>
                  </a:moveTo>
                  <a:lnTo>
                    <a:pt x="0" y="1786"/>
                  </a:lnTo>
                  <a:lnTo>
                    <a:pt x="0" y="5953"/>
                  </a:lnTo>
                  <a:lnTo>
                    <a:pt x="4168" y="12347"/>
                  </a:lnTo>
                  <a:lnTo>
                    <a:pt x="3429" y="9525"/>
                  </a:lnTo>
                  <a:lnTo>
                    <a:pt x="2536" y="6251"/>
                  </a:lnTo>
                  <a:lnTo>
                    <a:pt x="3429" y="5203"/>
                  </a:lnTo>
                  <a:lnTo>
                    <a:pt x="4620" y="2679"/>
                  </a:lnTo>
                  <a:lnTo>
                    <a:pt x="5656" y="0"/>
                  </a:lnTo>
                  <a:close/>
                </a:path>
              </a:pathLst>
            </a:custGeom>
            <a:solidFill>
              <a:srgbClr val="577d92"/>
            </a:solidFill>
            <a:ln w="0">
              <a:noFill/>
            </a:ln>
          </p:spPr>
          <p:style>
            <a:lnRef idx="0"/>
            <a:fillRef idx="0"/>
            <a:effectRef idx="0"/>
            <a:fontRef idx="minor"/>
          </p:style>
        </p:sp>
      </p:grpSp>
      <p:grpSp>
        <p:nvGrpSpPr>
          <p:cNvPr id="281" name="Google Shape;3152;p22"/>
          <p:cNvGrpSpPr/>
          <p:nvPr/>
        </p:nvGrpSpPr>
        <p:grpSpPr>
          <a:xfrm>
            <a:off x="7797240" y="4847760"/>
            <a:ext cx="695520" cy="457200"/>
            <a:chOff x="7797240" y="4847760"/>
            <a:chExt cx="695520" cy="457200"/>
          </a:xfrm>
        </p:grpSpPr>
        <p:sp>
          <p:nvSpPr>
            <p:cNvPr id="282" name="Google Shape;3153;p22"/>
            <p:cNvSpPr/>
            <p:nvPr/>
          </p:nvSpPr>
          <p:spPr>
            <a:xfrm>
              <a:off x="7797240" y="4847760"/>
              <a:ext cx="695520" cy="457200"/>
            </a:xfrm>
            <a:custGeom>
              <a:avLst/>
              <a:gdLst/>
              <a:ahLst/>
              <a:rect l="l" t="t" r="r" b="b"/>
              <a:pathLst>
                <a:path w="21730" h="14289">
                  <a:moveTo>
                    <a:pt x="9668" y="1"/>
                  </a:moveTo>
                  <a:lnTo>
                    <a:pt x="4013" y="3870"/>
                  </a:lnTo>
                  <a:lnTo>
                    <a:pt x="1" y="4763"/>
                  </a:lnTo>
                  <a:lnTo>
                    <a:pt x="739" y="10717"/>
                  </a:lnTo>
                  <a:lnTo>
                    <a:pt x="8930" y="14288"/>
                  </a:lnTo>
                  <a:lnTo>
                    <a:pt x="18801" y="13026"/>
                  </a:lnTo>
                  <a:lnTo>
                    <a:pt x="21729" y="6252"/>
                  </a:lnTo>
                  <a:lnTo>
                    <a:pt x="16967" y="1"/>
                  </a:lnTo>
                  <a:close/>
                </a:path>
              </a:pathLst>
            </a:custGeom>
            <a:solidFill>
              <a:schemeClr val="lt1"/>
            </a:solidFill>
            <a:ln w="0">
              <a:noFill/>
            </a:ln>
          </p:spPr>
          <p:style>
            <a:lnRef idx="0"/>
            <a:fillRef idx="0"/>
            <a:effectRef idx="0"/>
            <a:fontRef idx="minor"/>
          </p:style>
        </p:sp>
        <p:sp>
          <p:nvSpPr>
            <p:cNvPr id="283" name="Google Shape;3154;p22"/>
            <p:cNvSpPr/>
            <p:nvPr/>
          </p:nvSpPr>
          <p:spPr>
            <a:xfrm>
              <a:off x="7797240" y="4847760"/>
              <a:ext cx="556920" cy="228240"/>
            </a:xfrm>
            <a:custGeom>
              <a:avLst/>
              <a:gdLst/>
              <a:ahLst/>
              <a:rect l="l" t="t" r="r" b="b"/>
              <a:pathLst>
                <a:path w="17408" h="7145">
                  <a:moveTo>
                    <a:pt x="9668" y="1"/>
                  </a:moveTo>
                  <a:lnTo>
                    <a:pt x="4013" y="3870"/>
                  </a:lnTo>
                  <a:lnTo>
                    <a:pt x="1" y="4763"/>
                  </a:lnTo>
                  <a:lnTo>
                    <a:pt x="298" y="7145"/>
                  </a:lnTo>
                  <a:lnTo>
                    <a:pt x="2822" y="7145"/>
                  </a:lnTo>
                  <a:lnTo>
                    <a:pt x="5001" y="3859"/>
                  </a:lnTo>
                  <a:lnTo>
                    <a:pt x="13395" y="4918"/>
                  </a:lnTo>
                  <a:lnTo>
                    <a:pt x="15026" y="2977"/>
                  </a:lnTo>
                  <a:lnTo>
                    <a:pt x="17407" y="596"/>
                  </a:lnTo>
                  <a:lnTo>
                    <a:pt x="16967" y="1"/>
                  </a:lnTo>
                  <a:close/>
                </a:path>
              </a:pathLst>
            </a:custGeom>
            <a:solidFill>
              <a:schemeClr val="accent2"/>
            </a:solidFill>
            <a:ln w="0">
              <a:noFill/>
            </a:ln>
          </p:spPr>
          <p:style>
            <a:lnRef idx="0"/>
            <a:fillRef idx="0"/>
            <a:effectRef idx="0"/>
            <a:fontRef idx="minor"/>
          </p:style>
        </p:sp>
      </p:grpSp>
      <p:grpSp>
        <p:nvGrpSpPr>
          <p:cNvPr id="284" name="Google Shape;3155;p22"/>
          <p:cNvGrpSpPr/>
          <p:nvPr/>
        </p:nvGrpSpPr>
        <p:grpSpPr>
          <a:xfrm>
            <a:off x="8492760" y="2765520"/>
            <a:ext cx="276120" cy="338040"/>
            <a:chOff x="8492760" y="2765520"/>
            <a:chExt cx="276120" cy="338040"/>
          </a:xfrm>
        </p:grpSpPr>
        <p:sp>
          <p:nvSpPr>
            <p:cNvPr id="285" name="Google Shape;3156;p22"/>
            <p:cNvSpPr/>
            <p:nvPr/>
          </p:nvSpPr>
          <p:spPr>
            <a:xfrm>
              <a:off x="8492760" y="2765520"/>
              <a:ext cx="276120" cy="338040"/>
            </a:xfrm>
            <a:custGeom>
              <a:avLst/>
              <a:gdLst/>
              <a:ahLst/>
              <a:rect l="l" t="t" r="r" b="b"/>
              <a:pathLst>
                <a:path w="8633" h="10574">
                  <a:moveTo>
                    <a:pt x="6691" y="1"/>
                  </a:moveTo>
                  <a:lnTo>
                    <a:pt x="2679" y="2537"/>
                  </a:lnTo>
                  <a:lnTo>
                    <a:pt x="0" y="8038"/>
                  </a:lnTo>
                  <a:lnTo>
                    <a:pt x="2679" y="10574"/>
                  </a:lnTo>
                  <a:lnTo>
                    <a:pt x="8632" y="5359"/>
                  </a:lnTo>
                  <a:lnTo>
                    <a:pt x="6691" y="1"/>
                  </a:lnTo>
                  <a:close/>
                </a:path>
              </a:pathLst>
            </a:custGeom>
            <a:solidFill>
              <a:schemeClr val="lt1"/>
            </a:solidFill>
            <a:ln w="0">
              <a:noFill/>
            </a:ln>
          </p:spPr>
          <p:style>
            <a:lnRef idx="0"/>
            <a:fillRef idx="0"/>
            <a:effectRef idx="0"/>
            <a:fontRef idx="minor"/>
          </p:style>
        </p:sp>
        <p:sp>
          <p:nvSpPr>
            <p:cNvPr id="286" name="Google Shape;3157;p22"/>
            <p:cNvSpPr/>
            <p:nvPr/>
          </p:nvSpPr>
          <p:spPr>
            <a:xfrm>
              <a:off x="8492760" y="2819160"/>
              <a:ext cx="129600" cy="249120"/>
            </a:xfrm>
            <a:custGeom>
              <a:avLst/>
              <a:gdLst/>
              <a:ahLst/>
              <a:rect l="l" t="t" r="r" b="b"/>
              <a:pathLst>
                <a:path w="4061" h="7788">
                  <a:moveTo>
                    <a:pt x="4060" y="1"/>
                  </a:moveTo>
                  <a:lnTo>
                    <a:pt x="2679" y="870"/>
                  </a:lnTo>
                  <a:lnTo>
                    <a:pt x="0" y="6371"/>
                  </a:lnTo>
                  <a:lnTo>
                    <a:pt x="1500" y="7787"/>
                  </a:lnTo>
                  <a:lnTo>
                    <a:pt x="2679" y="4882"/>
                  </a:lnTo>
                  <a:lnTo>
                    <a:pt x="4060" y="1"/>
                  </a:lnTo>
                  <a:close/>
                </a:path>
              </a:pathLst>
            </a:custGeom>
            <a:solidFill>
              <a:schemeClr val="accent2"/>
            </a:solidFill>
            <a:ln w="0">
              <a:noFill/>
            </a:ln>
          </p:spPr>
          <p:style>
            <a:lnRef idx="0"/>
            <a:fillRef idx="0"/>
            <a:effectRef idx="0"/>
            <a:fontRef idx="minor"/>
          </p:style>
        </p:sp>
      </p:grpSp>
      <p:grpSp>
        <p:nvGrpSpPr>
          <p:cNvPr id="287" name="Google Shape;3158;p22"/>
          <p:cNvGrpSpPr/>
          <p:nvPr/>
        </p:nvGrpSpPr>
        <p:grpSpPr>
          <a:xfrm>
            <a:off x="8597880" y="4444200"/>
            <a:ext cx="333360" cy="318960"/>
            <a:chOff x="8597880" y="4444200"/>
            <a:chExt cx="333360" cy="318960"/>
          </a:xfrm>
        </p:grpSpPr>
        <p:sp>
          <p:nvSpPr>
            <p:cNvPr id="288" name="Google Shape;3159;p22"/>
            <p:cNvSpPr/>
            <p:nvPr/>
          </p:nvSpPr>
          <p:spPr>
            <a:xfrm>
              <a:off x="8597880" y="4444200"/>
              <a:ext cx="333360" cy="318960"/>
            </a:xfrm>
            <a:custGeom>
              <a:avLst/>
              <a:gdLst/>
              <a:ahLst/>
              <a:rect l="l" t="t" r="r" b="b"/>
              <a:pathLst>
                <a:path w="10419" h="9978">
                  <a:moveTo>
                    <a:pt x="3727" y="1"/>
                  </a:moveTo>
                  <a:lnTo>
                    <a:pt x="1" y="5215"/>
                  </a:lnTo>
                  <a:lnTo>
                    <a:pt x="1" y="9978"/>
                  </a:lnTo>
                  <a:lnTo>
                    <a:pt x="5216" y="9978"/>
                  </a:lnTo>
                  <a:lnTo>
                    <a:pt x="10419" y="6108"/>
                  </a:lnTo>
                  <a:lnTo>
                    <a:pt x="7740" y="1"/>
                  </a:lnTo>
                  <a:close/>
                </a:path>
              </a:pathLst>
            </a:custGeom>
            <a:solidFill>
              <a:schemeClr val="lt1"/>
            </a:solidFill>
            <a:ln w="0">
              <a:noFill/>
            </a:ln>
          </p:spPr>
          <p:style>
            <a:lnRef idx="0"/>
            <a:fillRef idx="0"/>
            <a:effectRef idx="0"/>
            <a:fontRef idx="minor"/>
          </p:style>
        </p:sp>
        <p:sp>
          <p:nvSpPr>
            <p:cNvPr id="289" name="Google Shape;3160;p22"/>
            <p:cNvSpPr/>
            <p:nvPr/>
          </p:nvSpPr>
          <p:spPr>
            <a:xfrm>
              <a:off x="8597880" y="4444200"/>
              <a:ext cx="174240" cy="318960"/>
            </a:xfrm>
            <a:custGeom>
              <a:avLst/>
              <a:gdLst/>
              <a:ahLst/>
              <a:rect l="l" t="t" r="r" b="b"/>
              <a:pathLst>
                <a:path w="5454" h="9978">
                  <a:moveTo>
                    <a:pt x="3727" y="1"/>
                  </a:moveTo>
                  <a:lnTo>
                    <a:pt x="1" y="5215"/>
                  </a:lnTo>
                  <a:lnTo>
                    <a:pt x="1" y="9978"/>
                  </a:lnTo>
                  <a:lnTo>
                    <a:pt x="644" y="9978"/>
                  </a:lnTo>
                  <a:lnTo>
                    <a:pt x="1489" y="8787"/>
                  </a:lnTo>
                  <a:lnTo>
                    <a:pt x="3727" y="5061"/>
                  </a:lnTo>
                  <a:lnTo>
                    <a:pt x="5454" y="1"/>
                  </a:lnTo>
                  <a:close/>
                </a:path>
              </a:pathLst>
            </a:custGeom>
            <a:solidFill>
              <a:schemeClr val="accent2"/>
            </a:solidFill>
            <a:ln w="0">
              <a:noFill/>
            </a:ln>
          </p:spPr>
          <p:style>
            <a:lnRef idx="0"/>
            <a:fillRef idx="0"/>
            <a:effectRef idx="0"/>
            <a:fontRef idx="minor"/>
          </p:style>
        </p:sp>
      </p:grpSp>
      <p:sp>
        <p:nvSpPr>
          <p:cNvPr id="290" name="Google Shape;3161;p22"/>
          <p:cNvSpPr/>
          <p:nvPr/>
        </p:nvSpPr>
        <p:spPr>
          <a:xfrm>
            <a:off x="6795360" y="257760"/>
            <a:ext cx="2350800" cy="501480"/>
          </a:xfrm>
          <a:custGeom>
            <a:avLst/>
            <a:gdLst/>
            <a:ahLst/>
            <a:rect l="l" t="t" r="r" b="b"/>
            <a:pathLst>
              <a:path w="151878" h="32407">
                <a:moveTo>
                  <a:pt x="151877" y="1"/>
                </a:moveTo>
                <a:cubicBezTo>
                  <a:pt x="135113" y="4930"/>
                  <a:pt x="114563" y="9585"/>
                  <a:pt x="91822" y="11800"/>
                </a:cubicBezTo>
                <a:cubicBezTo>
                  <a:pt x="31850" y="17634"/>
                  <a:pt x="27088" y="16205"/>
                  <a:pt x="26933" y="20717"/>
                </a:cubicBezTo>
                <a:cubicBezTo>
                  <a:pt x="26914" y="21325"/>
                  <a:pt x="28522" y="21580"/>
                  <a:pt x="31314" y="21580"/>
                </a:cubicBezTo>
                <a:cubicBezTo>
                  <a:pt x="45874" y="21580"/>
                  <a:pt x="92622" y="14645"/>
                  <a:pt x="108528" y="14645"/>
                </a:cubicBezTo>
                <a:cubicBezTo>
                  <a:pt x="112160" y="14645"/>
                  <a:pt x="114184" y="15007"/>
                  <a:pt x="113849" y="15895"/>
                </a:cubicBezTo>
                <a:cubicBezTo>
                  <a:pt x="111765" y="21432"/>
                  <a:pt x="1" y="26861"/>
                  <a:pt x="1192" y="31052"/>
                </a:cubicBezTo>
                <a:cubicBezTo>
                  <a:pt x="1464" y="32014"/>
                  <a:pt x="6405" y="32407"/>
                  <a:pt x="14127" y="32407"/>
                </a:cubicBezTo>
                <a:cubicBezTo>
                  <a:pt x="40150" y="32407"/>
                  <a:pt x="97756" y="27943"/>
                  <a:pt x="114742" y="25730"/>
                </a:cubicBezTo>
                <a:cubicBezTo>
                  <a:pt x="125445" y="24337"/>
                  <a:pt x="139864" y="23111"/>
                  <a:pt x="151877" y="22218"/>
                </a:cubicBezTo>
                <a:lnTo>
                  <a:pt x="151877" y="1"/>
                </a:lnTo>
                <a:close/>
              </a:path>
            </a:pathLst>
          </a:custGeom>
          <a:solidFill>
            <a:schemeClr val="dk2"/>
          </a:solidFill>
          <a:ln w="0">
            <a:noFill/>
          </a:ln>
        </p:spPr>
        <p:style>
          <a:lnRef idx="0"/>
          <a:fillRef idx="0"/>
          <a:effectRef idx="0"/>
          <a:fontRef idx="minor"/>
        </p:style>
      </p:sp>
      <p:sp>
        <p:nvSpPr>
          <p:cNvPr id="291" name="Google Shape;3162;p22"/>
          <p:cNvSpPr/>
          <p:nvPr/>
        </p:nvSpPr>
        <p:spPr>
          <a:xfrm>
            <a:off x="8654400" y="0"/>
            <a:ext cx="491760" cy="207720"/>
          </a:xfrm>
          <a:custGeom>
            <a:avLst/>
            <a:gdLst/>
            <a:ahLst/>
            <a:rect l="l" t="t" r="r" b="b"/>
            <a:pathLst>
              <a:path w="31796" h="13441">
                <a:moveTo>
                  <a:pt x="31795" y="1"/>
                </a:moveTo>
                <a:cubicBezTo>
                  <a:pt x="26080" y="2596"/>
                  <a:pt x="18377" y="5775"/>
                  <a:pt x="11185" y="7656"/>
                </a:cubicBezTo>
                <a:cubicBezTo>
                  <a:pt x="0" y="10584"/>
                  <a:pt x="2219" y="13440"/>
                  <a:pt x="11033" y="13440"/>
                </a:cubicBezTo>
                <a:cubicBezTo>
                  <a:pt x="13009" y="13440"/>
                  <a:pt x="15315" y="13297"/>
                  <a:pt x="17877" y="12979"/>
                </a:cubicBezTo>
                <a:cubicBezTo>
                  <a:pt x="23627" y="12264"/>
                  <a:pt x="28295" y="11050"/>
                  <a:pt x="31795" y="9871"/>
                </a:cubicBezTo>
                <a:lnTo>
                  <a:pt x="31795" y="1"/>
                </a:lnTo>
                <a:close/>
              </a:path>
            </a:pathLst>
          </a:custGeom>
          <a:solidFill>
            <a:schemeClr val="dk2"/>
          </a:solidFill>
          <a:ln w="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f0f0"/>
        </a:solidFill>
      </p:bgPr>
    </p:bg>
    <p:spTree>
      <p:nvGrpSpPr>
        <p:cNvPr id="1" name=""/>
        <p:cNvGrpSpPr/>
        <p:nvPr/>
      </p:nvGrpSpPr>
      <p:grpSpPr>
        <a:xfrm>
          <a:off x="0" y="0"/>
          <a:ext cx="0" cy="0"/>
          <a:chOff x="0" y="0"/>
          <a:chExt cx="0" cy="0"/>
        </a:xfrm>
      </p:grpSpPr>
      <p:sp>
        <p:nvSpPr>
          <p:cNvPr id="328" name="Google Shape;3164;p23"/>
          <p:cNvSpPr/>
          <p:nvPr/>
        </p:nvSpPr>
        <p:spPr>
          <a:xfrm>
            <a:off x="-2520" y="2208960"/>
            <a:ext cx="3037320" cy="1264320"/>
          </a:xfrm>
          <a:custGeom>
            <a:avLst/>
            <a:gdLst/>
            <a:ahLst/>
            <a:rect l="l" t="t" r="r" b="b"/>
            <a:pathLst>
              <a:path w="94881" h="39505">
                <a:moveTo>
                  <a:pt x="94881" y="36338"/>
                </a:moveTo>
                <a:lnTo>
                  <a:pt x="94881" y="36338"/>
                </a:lnTo>
                <a:lnTo>
                  <a:pt x="94881" y="36338"/>
                </a:lnTo>
                <a:cubicBezTo>
                  <a:pt x="94881" y="36338"/>
                  <a:pt x="94881" y="36338"/>
                  <a:pt x="94881" y="36338"/>
                </a:cubicBezTo>
                <a:close/>
                <a:moveTo>
                  <a:pt x="0" y="0"/>
                </a:moveTo>
                <a:lnTo>
                  <a:pt x="0" y="24646"/>
                </a:lnTo>
                <a:lnTo>
                  <a:pt x="91154" y="39505"/>
                </a:lnTo>
                <a:lnTo>
                  <a:pt x="94881" y="36338"/>
                </a:lnTo>
                <a:lnTo>
                  <a:pt x="94881" y="36338"/>
                </a:lnTo>
                <a:cubicBezTo>
                  <a:pt x="94881" y="36338"/>
                  <a:pt x="94881" y="36338"/>
                  <a:pt x="94881" y="36338"/>
                </a:cubicBezTo>
                <a:cubicBezTo>
                  <a:pt x="94815" y="36338"/>
                  <a:pt x="35652" y="25692"/>
                  <a:pt x="43089" y="22408"/>
                </a:cubicBezTo>
                <a:cubicBezTo>
                  <a:pt x="50530" y="19133"/>
                  <a:pt x="93690" y="20253"/>
                  <a:pt x="57519" y="15847"/>
                </a:cubicBezTo>
                <a:cubicBezTo>
                  <a:pt x="35338" y="13133"/>
                  <a:pt x="13526" y="5501"/>
                  <a:pt x="0" y="0"/>
                </a:cubicBezTo>
                <a:close/>
              </a:path>
            </a:pathLst>
          </a:custGeom>
          <a:solidFill>
            <a:schemeClr val="dk2"/>
          </a:solidFill>
          <a:ln w="0">
            <a:noFill/>
          </a:ln>
        </p:spPr>
        <p:style>
          <a:lnRef idx="0"/>
          <a:fillRef idx="0"/>
          <a:effectRef idx="0"/>
          <a:fontRef idx="minor"/>
        </p:style>
      </p:sp>
      <p:grpSp>
        <p:nvGrpSpPr>
          <p:cNvPr id="329" name="Google Shape;3165;p23"/>
          <p:cNvGrpSpPr/>
          <p:nvPr/>
        </p:nvGrpSpPr>
        <p:grpSpPr>
          <a:xfrm>
            <a:off x="-3240" y="3221640"/>
            <a:ext cx="9149400" cy="1749960"/>
            <a:chOff x="-3240" y="3221640"/>
            <a:chExt cx="9149400" cy="1749960"/>
          </a:xfrm>
        </p:grpSpPr>
        <p:sp>
          <p:nvSpPr>
            <p:cNvPr id="330" name="Google Shape;3166;p23"/>
            <p:cNvSpPr/>
            <p:nvPr/>
          </p:nvSpPr>
          <p:spPr>
            <a:xfrm>
              <a:off x="-2520" y="3221640"/>
              <a:ext cx="9148680" cy="1381680"/>
            </a:xfrm>
            <a:custGeom>
              <a:avLst/>
              <a:gdLst/>
              <a:ahLst/>
              <a:rect l="l" t="t" r="r" b="b"/>
              <a:pathLst>
                <a:path w="285751" h="43166">
                  <a:moveTo>
                    <a:pt x="85300" y="0"/>
                  </a:moveTo>
                  <a:cubicBezTo>
                    <a:pt x="83102" y="0"/>
                    <a:pt x="80906" y="510"/>
                    <a:pt x="79391" y="1137"/>
                  </a:cubicBezTo>
                  <a:cubicBezTo>
                    <a:pt x="72521" y="3685"/>
                    <a:pt x="64901" y="6007"/>
                    <a:pt x="57674" y="8090"/>
                  </a:cubicBezTo>
                  <a:cubicBezTo>
                    <a:pt x="43196" y="12257"/>
                    <a:pt x="4417" y="22366"/>
                    <a:pt x="0" y="23985"/>
                  </a:cubicBezTo>
                  <a:lnTo>
                    <a:pt x="0" y="26235"/>
                  </a:lnTo>
                  <a:lnTo>
                    <a:pt x="0" y="37784"/>
                  </a:lnTo>
                  <a:lnTo>
                    <a:pt x="0" y="38761"/>
                  </a:lnTo>
                  <a:lnTo>
                    <a:pt x="0" y="43166"/>
                  </a:lnTo>
                  <a:lnTo>
                    <a:pt x="285607" y="43166"/>
                  </a:lnTo>
                  <a:lnTo>
                    <a:pt x="285607" y="43071"/>
                  </a:lnTo>
                  <a:lnTo>
                    <a:pt x="285750" y="43071"/>
                  </a:lnTo>
                  <a:lnTo>
                    <a:pt x="285750" y="24747"/>
                  </a:lnTo>
                  <a:lnTo>
                    <a:pt x="285750" y="21556"/>
                  </a:lnTo>
                  <a:cubicBezTo>
                    <a:pt x="279857" y="20139"/>
                    <a:pt x="274022" y="18639"/>
                    <a:pt x="268236" y="17032"/>
                  </a:cubicBezTo>
                  <a:cubicBezTo>
                    <a:pt x="267117" y="16722"/>
                    <a:pt x="265998" y="16413"/>
                    <a:pt x="264902" y="16091"/>
                  </a:cubicBezTo>
                  <a:cubicBezTo>
                    <a:pt x="257092" y="13865"/>
                    <a:pt x="249353" y="11448"/>
                    <a:pt x="241697" y="8793"/>
                  </a:cubicBezTo>
                  <a:cubicBezTo>
                    <a:pt x="240590" y="8384"/>
                    <a:pt x="239354" y="8137"/>
                    <a:pt x="238139" y="8137"/>
                  </a:cubicBezTo>
                  <a:cubicBezTo>
                    <a:pt x="237263" y="8137"/>
                    <a:pt x="236399" y="8265"/>
                    <a:pt x="235601" y="8555"/>
                  </a:cubicBezTo>
                  <a:cubicBezTo>
                    <a:pt x="229719" y="10698"/>
                    <a:pt x="224683" y="13531"/>
                    <a:pt x="218885" y="15758"/>
                  </a:cubicBezTo>
                  <a:cubicBezTo>
                    <a:pt x="213634" y="17758"/>
                    <a:pt x="208157" y="19592"/>
                    <a:pt x="203430" y="22068"/>
                  </a:cubicBezTo>
                  <a:cubicBezTo>
                    <a:pt x="198751" y="24521"/>
                    <a:pt x="193965" y="27093"/>
                    <a:pt x="188488" y="28878"/>
                  </a:cubicBezTo>
                  <a:cubicBezTo>
                    <a:pt x="175689" y="25116"/>
                    <a:pt x="162890" y="21258"/>
                    <a:pt x="149876" y="17341"/>
                  </a:cubicBezTo>
                  <a:cubicBezTo>
                    <a:pt x="129671" y="11091"/>
                    <a:pt x="109109" y="6233"/>
                    <a:pt x="88523" y="434"/>
                  </a:cubicBezTo>
                  <a:cubicBezTo>
                    <a:pt x="87505" y="128"/>
                    <a:pt x="86403" y="0"/>
                    <a:pt x="85300" y="0"/>
                  </a:cubicBezTo>
                  <a:close/>
                </a:path>
              </a:pathLst>
            </a:custGeom>
            <a:solidFill>
              <a:schemeClr val="accent1"/>
            </a:solidFill>
            <a:ln w="0">
              <a:noFill/>
            </a:ln>
          </p:spPr>
          <p:style>
            <a:lnRef idx="0"/>
            <a:fillRef idx="0"/>
            <a:effectRef idx="0"/>
            <a:fontRef idx="minor"/>
          </p:style>
        </p:sp>
        <p:sp>
          <p:nvSpPr>
            <p:cNvPr id="331" name="Google Shape;3167;p23"/>
            <p:cNvSpPr/>
            <p:nvPr/>
          </p:nvSpPr>
          <p:spPr>
            <a:xfrm>
              <a:off x="-3240" y="3222360"/>
              <a:ext cx="7246800" cy="1272600"/>
            </a:xfrm>
            <a:custGeom>
              <a:avLst/>
              <a:gdLst/>
              <a:ahLst/>
              <a:rect l="l" t="t" r="r" b="b"/>
              <a:pathLst>
                <a:path w="226350" h="39755">
                  <a:moveTo>
                    <a:pt x="85287" y="0"/>
                  </a:moveTo>
                  <a:cubicBezTo>
                    <a:pt x="83086" y="0"/>
                    <a:pt x="80893" y="513"/>
                    <a:pt x="79379" y="1131"/>
                  </a:cubicBezTo>
                  <a:cubicBezTo>
                    <a:pt x="72521" y="3679"/>
                    <a:pt x="64901" y="6000"/>
                    <a:pt x="57662" y="8084"/>
                  </a:cubicBezTo>
                  <a:cubicBezTo>
                    <a:pt x="43184" y="12251"/>
                    <a:pt x="4418" y="22360"/>
                    <a:pt x="0" y="23979"/>
                  </a:cubicBezTo>
                  <a:lnTo>
                    <a:pt x="0" y="26229"/>
                  </a:lnTo>
                  <a:cubicBezTo>
                    <a:pt x="5906" y="24455"/>
                    <a:pt x="11645" y="22598"/>
                    <a:pt x="17657" y="21062"/>
                  </a:cubicBezTo>
                  <a:cubicBezTo>
                    <a:pt x="21872" y="19883"/>
                    <a:pt x="26825" y="19883"/>
                    <a:pt x="31397" y="19193"/>
                  </a:cubicBezTo>
                  <a:lnTo>
                    <a:pt x="31397" y="19193"/>
                  </a:lnTo>
                  <a:cubicBezTo>
                    <a:pt x="29230" y="19847"/>
                    <a:pt x="27635" y="20859"/>
                    <a:pt x="25658" y="21467"/>
                  </a:cubicBezTo>
                  <a:cubicBezTo>
                    <a:pt x="38779" y="18895"/>
                    <a:pt x="51292" y="15037"/>
                    <a:pt x="64151" y="12001"/>
                  </a:cubicBezTo>
                  <a:cubicBezTo>
                    <a:pt x="58055" y="12001"/>
                    <a:pt x="52721" y="14323"/>
                    <a:pt x="47006" y="14787"/>
                  </a:cubicBezTo>
                  <a:cubicBezTo>
                    <a:pt x="58829" y="10834"/>
                    <a:pt x="69485" y="4584"/>
                    <a:pt x="82820" y="3429"/>
                  </a:cubicBezTo>
                  <a:cubicBezTo>
                    <a:pt x="84291" y="3273"/>
                    <a:pt x="85741" y="3200"/>
                    <a:pt x="87172" y="3200"/>
                  </a:cubicBezTo>
                  <a:cubicBezTo>
                    <a:pt x="102788" y="3200"/>
                    <a:pt x="116188" y="11848"/>
                    <a:pt x="131207" y="15240"/>
                  </a:cubicBezTo>
                  <a:cubicBezTo>
                    <a:pt x="126635" y="14323"/>
                    <a:pt x="122063" y="13859"/>
                    <a:pt x="117479" y="13382"/>
                  </a:cubicBezTo>
                  <a:lnTo>
                    <a:pt x="117479" y="13382"/>
                  </a:lnTo>
                  <a:cubicBezTo>
                    <a:pt x="137672" y="20336"/>
                    <a:pt x="160532" y="24741"/>
                    <a:pt x="183011" y="29146"/>
                  </a:cubicBezTo>
                  <a:cubicBezTo>
                    <a:pt x="184452" y="29503"/>
                    <a:pt x="186119" y="29980"/>
                    <a:pt x="187833" y="30396"/>
                  </a:cubicBezTo>
                  <a:cubicBezTo>
                    <a:pt x="186524" y="29932"/>
                    <a:pt x="185535" y="29194"/>
                    <a:pt x="184154" y="28682"/>
                  </a:cubicBezTo>
                  <a:cubicBezTo>
                    <a:pt x="184726" y="28682"/>
                    <a:pt x="185300" y="28622"/>
                    <a:pt x="185826" y="28622"/>
                  </a:cubicBezTo>
                  <a:cubicBezTo>
                    <a:pt x="186351" y="28622"/>
                    <a:pt x="186827" y="28682"/>
                    <a:pt x="187202" y="28920"/>
                  </a:cubicBezTo>
                  <a:cubicBezTo>
                    <a:pt x="190631" y="30301"/>
                    <a:pt x="194072" y="31242"/>
                    <a:pt x="197489" y="32408"/>
                  </a:cubicBezTo>
                  <a:cubicBezTo>
                    <a:pt x="206717" y="35456"/>
                    <a:pt x="216575" y="37576"/>
                    <a:pt x="226350" y="39755"/>
                  </a:cubicBezTo>
                  <a:cubicBezTo>
                    <a:pt x="200644" y="32599"/>
                    <a:pt x="175689" y="25098"/>
                    <a:pt x="149864" y="17347"/>
                  </a:cubicBezTo>
                  <a:cubicBezTo>
                    <a:pt x="129671" y="11096"/>
                    <a:pt x="109097" y="6227"/>
                    <a:pt x="88523" y="440"/>
                  </a:cubicBezTo>
                  <a:cubicBezTo>
                    <a:pt x="87500" y="130"/>
                    <a:pt x="86392" y="0"/>
                    <a:pt x="85287" y="0"/>
                  </a:cubicBezTo>
                  <a:close/>
                </a:path>
              </a:pathLst>
            </a:custGeom>
            <a:solidFill>
              <a:schemeClr val="accent2"/>
            </a:solidFill>
            <a:ln w="0">
              <a:noFill/>
            </a:ln>
          </p:spPr>
          <p:style>
            <a:lnRef idx="0"/>
            <a:fillRef idx="0"/>
            <a:effectRef idx="0"/>
            <a:fontRef idx="minor"/>
          </p:style>
        </p:sp>
        <p:sp>
          <p:nvSpPr>
            <p:cNvPr id="332" name="Google Shape;3168;p23"/>
            <p:cNvSpPr/>
            <p:nvPr/>
          </p:nvSpPr>
          <p:spPr>
            <a:xfrm>
              <a:off x="8553240" y="3767040"/>
              <a:ext cx="592920" cy="246600"/>
            </a:xfrm>
            <a:custGeom>
              <a:avLst/>
              <a:gdLst/>
              <a:ahLst/>
              <a:rect l="l" t="t" r="r" b="b"/>
              <a:pathLst>
                <a:path w="18527" h="7716">
                  <a:moveTo>
                    <a:pt x="1012" y="1"/>
                  </a:moveTo>
                  <a:lnTo>
                    <a:pt x="1012" y="1"/>
                  </a:lnTo>
                  <a:cubicBezTo>
                    <a:pt x="1369" y="215"/>
                    <a:pt x="1679" y="465"/>
                    <a:pt x="1905" y="787"/>
                  </a:cubicBezTo>
                  <a:cubicBezTo>
                    <a:pt x="1905" y="1489"/>
                    <a:pt x="1143" y="1953"/>
                    <a:pt x="0" y="1953"/>
                  </a:cubicBezTo>
                  <a:cubicBezTo>
                    <a:pt x="6370" y="3692"/>
                    <a:pt x="12549" y="5632"/>
                    <a:pt x="18526" y="7716"/>
                  </a:cubicBezTo>
                  <a:lnTo>
                    <a:pt x="18526" y="4525"/>
                  </a:lnTo>
                  <a:cubicBezTo>
                    <a:pt x="12633" y="3108"/>
                    <a:pt x="6798" y="1608"/>
                    <a:pt x="1012" y="1"/>
                  </a:cubicBezTo>
                  <a:close/>
                </a:path>
              </a:pathLst>
            </a:custGeom>
            <a:solidFill>
              <a:schemeClr val="accent2"/>
            </a:solidFill>
            <a:ln w="0">
              <a:noFill/>
            </a:ln>
          </p:spPr>
          <p:style>
            <a:lnRef idx="0"/>
            <a:fillRef idx="0"/>
            <a:effectRef idx="0"/>
            <a:fontRef idx="minor"/>
          </p:style>
        </p:sp>
        <p:sp>
          <p:nvSpPr>
            <p:cNvPr id="333" name="Google Shape;3169;p23"/>
            <p:cNvSpPr/>
            <p:nvPr/>
          </p:nvSpPr>
          <p:spPr>
            <a:xfrm>
              <a:off x="6032160" y="3481920"/>
              <a:ext cx="2446200" cy="695160"/>
            </a:xfrm>
            <a:custGeom>
              <a:avLst/>
              <a:gdLst/>
              <a:ahLst/>
              <a:rect l="l" t="t" r="r" b="b"/>
              <a:pathLst>
                <a:path w="76415" h="21722">
                  <a:moveTo>
                    <a:pt x="49635" y="1"/>
                  </a:moveTo>
                  <a:cubicBezTo>
                    <a:pt x="48760" y="1"/>
                    <a:pt x="47896" y="126"/>
                    <a:pt x="47101" y="410"/>
                  </a:cubicBezTo>
                  <a:cubicBezTo>
                    <a:pt x="41231" y="2553"/>
                    <a:pt x="36195" y="5398"/>
                    <a:pt x="30397" y="7613"/>
                  </a:cubicBezTo>
                  <a:cubicBezTo>
                    <a:pt x="25134" y="9625"/>
                    <a:pt x="19657" y="11459"/>
                    <a:pt x="14942" y="13923"/>
                  </a:cubicBezTo>
                  <a:cubicBezTo>
                    <a:pt x="10251" y="16388"/>
                    <a:pt x="5477" y="18960"/>
                    <a:pt x="0" y="20745"/>
                  </a:cubicBezTo>
                  <a:cubicBezTo>
                    <a:pt x="1119" y="21067"/>
                    <a:pt x="2238" y="21400"/>
                    <a:pt x="3370" y="21722"/>
                  </a:cubicBezTo>
                  <a:cubicBezTo>
                    <a:pt x="8096" y="19555"/>
                    <a:pt x="13264" y="17900"/>
                    <a:pt x="18157" y="15923"/>
                  </a:cubicBezTo>
                  <a:lnTo>
                    <a:pt x="18157" y="15923"/>
                  </a:lnTo>
                  <a:cubicBezTo>
                    <a:pt x="18550" y="17102"/>
                    <a:pt x="17026" y="17805"/>
                    <a:pt x="16645" y="18721"/>
                  </a:cubicBezTo>
                  <a:cubicBezTo>
                    <a:pt x="21598" y="16638"/>
                    <a:pt x="26920" y="14554"/>
                    <a:pt x="31885" y="12471"/>
                  </a:cubicBezTo>
                  <a:cubicBezTo>
                    <a:pt x="31490" y="12289"/>
                    <a:pt x="31018" y="12232"/>
                    <a:pt x="30521" y="12232"/>
                  </a:cubicBezTo>
                  <a:cubicBezTo>
                    <a:pt x="29707" y="12232"/>
                    <a:pt x="28829" y="12384"/>
                    <a:pt x="28120" y="12384"/>
                  </a:cubicBezTo>
                  <a:cubicBezTo>
                    <a:pt x="27593" y="12384"/>
                    <a:pt x="27161" y="12300"/>
                    <a:pt x="26920" y="12006"/>
                  </a:cubicBezTo>
                  <a:cubicBezTo>
                    <a:pt x="26539" y="11304"/>
                    <a:pt x="28444" y="10625"/>
                    <a:pt x="29587" y="10149"/>
                  </a:cubicBezTo>
                  <a:cubicBezTo>
                    <a:pt x="33016" y="7827"/>
                    <a:pt x="38350" y="6446"/>
                    <a:pt x="42160" y="4124"/>
                  </a:cubicBezTo>
                  <a:cubicBezTo>
                    <a:pt x="43525" y="2887"/>
                    <a:pt x="46427" y="2004"/>
                    <a:pt x="48652" y="2004"/>
                  </a:cubicBezTo>
                  <a:cubicBezTo>
                    <a:pt x="48911" y="2004"/>
                    <a:pt x="49162" y="2016"/>
                    <a:pt x="49399" y="2041"/>
                  </a:cubicBezTo>
                  <a:cubicBezTo>
                    <a:pt x="58162" y="2505"/>
                    <a:pt x="65782" y="5744"/>
                    <a:pt x="74164" y="7601"/>
                  </a:cubicBezTo>
                  <a:cubicBezTo>
                    <a:pt x="74855" y="7756"/>
                    <a:pt x="75629" y="7839"/>
                    <a:pt x="76414" y="7958"/>
                  </a:cubicBezTo>
                  <a:cubicBezTo>
                    <a:pt x="68592" y="5732"/>
                    <a:pt x="60853" y="3315"/>
                    <a:pt x="53209" y="648"/>
                  </a:cubicBezTo>
                  <a:cubicBezTo>
                    <a:pt x="52099" y="245"/>
                    <a:pt x="50856" y="1"/>
                    <a:pt x="49635" y="1"/>
                  </a:cubicBezTo>
                  <a:close/>
                </a:path>
              </a:pathLst>
            </a:custGeom>
            <a:solidFill>
              <a:schemeClr val="accent2"/>
            </a:solidFill>
            <a:ln w="0">
              <a:noFill/>
            </a:ln>
          </p:spPr>
          <p:style>
            <a:lnRef idx="0"/>
            <a:fillRef idx="0"/>
            <a:effectRef idx="0"/>
            <a:fontRef idx="minor"/>
          </p:style>
        </p:sp>
        <p:sp>
          <p:nvSpPr>
            <p:cNvPr id="334" name="Google Shape;3170;p23"/>
            <p:cNvSpPr/>
            <p:nvPr/>
          </p:nvSpPr>
          <p:spPr>
            <a:xfrm>
              <a:off x="-2520" y="4132080"/>
              <a:ext cx="7812360" cy="839520"/>
            </a:xfrm>
            <a:custGeom>
              <a:avLst/>
              <a:gdLst/>
              <a:ahLst/>
              <a:rect l="l" t="t" r="r" b="b"/>
              <a:pathLst>
                <a:path w="222540" h="14742">
                  <a:moveTo>
                    <a:pt x="55065" y="0"/>
                  </a:moveTo>
                  <a:cubicBezTo>
                    <a:pt x="39767" y="0"/>
                    <a:pt x="12968" y="5280"/>
                    <a:pt x="0" y="8039"/>
                  </a:cubicBezTo>
                  <a:lnTo>
                    <a:pt x="0" y="9360"/>
                  </a:lnTo>
                  <a:lnTo>
                    <a:pt x="0" y="10337"/>
                  </a:lnTo>
                  <a:lnTo>
                    <a:pt x="0" y="14742"/>
                  </a:lnTo>
                  <a:lnTo>
                    <a:pt x="222540" y="14742"/>
                  </a:lnTo>
                  <a:cubicBezTo>
                    <a:pt x="217646" y="13539"/>
                    <a:pt x="201513" y="9646"/>
                    <a:pt x="190655" y="7146"/>
                  </a:cubicBezTo>
                  <a:cubicBezTo>
                    <a:pt x="185651" y="5996"/>
                    <a:pt x="177540" y="5601"/>
                    <a:pt x="168368" y="5601"/>
                  </a:cubicBezTo>
                  <a:cubicBezTo>
                    <a:pt x="153796" y="5601"/>
                    <a:pt x="136546" y="6598"/>
                    <a:pt x="124825" y="7146"/>
                  </a:cubicBezTo>
                  <a:cubicBezTo>
                    <a:pt x="123803" y="7193"/>
                    <a:pt x="122751" y="7216"/>
                    <a:pt x="121672" y="7216"/>
                  </a:cubicBezTo>
                  <a:cubicBezTo>
                    <a:pt x="102579" y="7216"/>
                    <a:pt x="74958" y="137"/>
                    <a:pt x="55519" y="2"/>
                  </a:cubicBezTo>
                  <a:cubicBezTo>
                    <a:pt x="55369" y="1"/>
                    <a:pt x="55217" y="0"/>
                    <a:pt x="55065" y="0"/>
                  </a:cubicBezTo>
                  <a:close/>
                </a:path>
              </a:pathLst>
            </a:custGeom>
            <a:solidFill>
              <a:schemeClr val="accent1"/>
            </a:solidFill>
            <a:ln w="0">
              <a:noFill/>
            </a:ln>
          </p:spPr>
          <p:style>
            <a:lnRef idx="0"/>
            <a:fillRef idx="0"/>
            <a:effectRef idx="0"/>
            <a:fontRef idx="minor"/>
          </p:style>
        </p:sp>
        <p:sp>
          <p:nvSpPr>
            <p:cNvPr id="335" name="Google Shape;3171;p23"/>
            <p:cNvSpPr/>
            <p:nvPr/>
          </p:nvSpPr>
          <p:spPr>
            <a:xfrm>
              <a:off x="6822720" y="4132440"/>
              <a:ext cx="2323440" cy="471600"/>
            </a:xfrm>
            <a:custGeom>
              <a:avLst/>
              <a:gdLst/>
              <a:ahLst/>
              <a:rect l="l" t="t" r="r" b="b"/>
              <a:pathLst>
                <a:path w="72582" h="14737">
                  <a:moveTo>
                    <a:pt x="22173" y="1"/>
                  </a:moveTo>
                  <a:cubicBezTo>
                    <a:pt x="22011" y="1"/>
                    <a:pt x="21847" y="3"/>
                    <a:pt x="21682" y="9"/>
                  </a:cubicBezTo>
                  <a:cubicBezTo>
                    <a:pt x="12455" y="306"/>
                    <a:pt x="1" y="7629"/>
                    <a:pt x="1" y="7629"/>
                  </a:cubicBezTo>
                  <a:lnTo>
                    <a:pt x="25504" y="14737"/>
                  </a:lnTo>
                  <a:lnTo>
                    <a:pt x="72438" y="14737"/>
                  </a:lnTo>
                  <a:lnTo>
                    <a:pt x="72438" y="14653"/>
                  </a:lnTo>
                  <a:lnTo>
                    <a:pt x="72581" y="14653"/>
                  </a:lnTo>
                  <a:lnTo>
                    <a:pt x="72581" y="8105"/>
                  </a:lnTo>
                  <a:cubicBezTo>
                    <a:pt x="70748" y="6879"/>
                    <a:pt x="67057" y="4688"/>
                    <a:pt x="63151" y="3831"/>
                  </a:cubicBezTo>
                  <a:cubicBezTo>
                    <a:pt x="62506" y="3687"/>
                    <a:pt x="61846" y="3623"/>
                    <a:pt x="61174" y="3623"/>
                  </a:cubicBezTo>
                  <a:cubicBezTo>
                    <a:pt x="56044" y="3623"/>
                    <a:pt x="50144" y="7330"/>
                    <a:pt x="43566" y="7593"/>
                  </a:cubicBezTo>
                  <a:cubicBezTo>
                    <a:pt x="43433" y="7598"/>
                    <a:pt x="43300" y="7601"/>
                    <a:pt x="43169" y="7601"/>
                  </a:cubicBezTo>
                  <a:cubicBezTo>
                    <a:pt x="36068" y="7601"/>
                    <a:pt x="30934" y="1"/>
                    <a:pt x="22173" y="1"/>
                  </a:cubicBezTo>
                  <a:close/>
                </a:path>
              </a:pathLst>
            </a:custGeom>
            <a:solidFill>
              <a:schemeClr val="accent1"/>
            </a:solidFill>
            <a:ln w="0">
              <a:noFill/>
            </a:ln>
          </p:spPr>
          <p:style>
            <a:lnRef idx="0"/>
            <a:fillRef idx="0"/>
            <a:effectRef idx="0"/>
            <a:fontRef idx="minor"/>
          </p:style>
        </p:sp>
      </p:grpSp>
      <p:sp>
        <p:nvSpPr>
          <p:cNvPr id="336" name="PlaceHolder 1"/>
          <p:cNvSpPr>
            <a:spLocks noGrp="1"/>
          </p:cNvSpPr>
          <p:nvPr>
            <p:ph type="title"/>
          </p:nvPr>
        </p:nvSpPr>
        <p:spPr>
          <a:xfrm>
            <a:off x="4075560" y="952200"/>
            <a:ext cx="991800" cy="607320"/>
          </a:xfrm>
          <a:prstGeom prst="rect">
            <a:avLst/>
          </a:prstGeom>
          <a:noFill/>
          <a:ln w="0">
            <a:noFill/>
          </a:ln>
        </p:spPr>
        <p:txBody>
          <a:bodyPr tIns="91440" bIns="91440" anchor="ctr">
            <a:noAutofit/>
          </a:bodyPr>
          <a:p>
            <a:r>
              <a:rPr b="0" lang="en-US" sz="4000" spc="-1" strike="noStrike">
                <a:solidFill>
                  <a:srgbClr val="000000"/>
                </a:solidFill>
                <a:latin typeface="Arial"/>
              </a:rPr>
              <a:t>Click to edit the title text format</a:t>
            </a:r>
            <a:endParaRPr b="0" lang="en-US" sz="4000" spc="-1" strike="noStrike">
              <a:solidFill>
                <a:srgbClr val="000000"/>
              </a:solidFill>
              <a:latin typeface="Arial"/>
            </a:endParaRPr>
          </a:p>
        </p:txBody>
      </p:sp>
      <p:sp>
        <p:nvSpPr>
          <p:cNvPr id="337" name="PlaceHolder 2"/>
          <p:cNvSpPr>
            <a:spLocks noGrp="1"/>
          </p:cNvSpPr>
          <p:nvPr>
            <p:ph type="title"/>
          </p:nvPr>
        </p:nvSpPr>
        <p:spPr>
          <a:xfrm>
            <a:off x="2829600" y="1937880"/>
            <a:ext cx="3485160" cy="738720"/>
          </a:xfrm>
          <a:prstGeom prst="rect">
            <a:avLst/>
          </a:prstGeom>
          <a:noFill/>
          <a:ln w="0">
            <a:noFill/>
          </a:ln>
        </p:spPr>
        <p:txBody>
          <a:bodyPr tIns="91440" bIns="91440" anchor="ctr">
            <a:noAutofit/>
          </a:bodyPr>
          <a:p>
            <a:r>
              <a:rPr b="0" lang="en-US" sz="5000" spc="-1" strike="noStrike">
                <a:solidFill>
                  <a:srgbClr val="000000"/>
                </a:solidFill>
                <a:latin typeface="Arial"/>
              </a:rPr>
              <a:t>Click to edit the title text format</a:t>
            </a:r>
            <a:endParaRPr b="0" lang="en-US" sz="5000" spc="-1" strike="noStrike">
              <a:solidFill>
                <a:srgbClr val="000000"/>
              </a:solidFill>
              <a:latin typeface="Arial"/>
            </a:endParaRPr>
          </a:p>
        </p:txBody>
      </p:sp>
      <p:grpSp>
        <p:nvGrpSpPr>
          <p:cNvPr id="338" name="Google Shape;3175;p23"/>
          <p:cNvGrpSpPr/>
          <p:nvPr/>
        </p:nvGrpSpPr>
        <p:grpSpPr>
          <a:xfrm>
            <a:off x="0" y="4233960"/>
            <a:ext cx="9143640" cy="935280"/>
            <a:chOff x="0" y="4233960"/>
            <a:chExt cx="9143640" cy="935280"/>
          </a:xfrm>
        </p:grpSpPr>
        <p:sp>
          <p:nvSpPr>
            <p:cNvPr id="339" name="Google Shape;3176;p23"/>
            <p:cNvSpPr/>
            <p:nvPr/>
          </p:nvSpPr>
          <p:spPr>
            <a:xfrm>
              <a:off x="0" y="4291560"/>
              <a:ext cx="4378320" cy="864720"/>
            </a:xfrm>
            <a:custGeom>
              <a:avLst/>
              <a:gdLst/>
              <a:ahLst/>
              <a:rect l="l" t="t" r="r" b="b"/>
              <a:pathLst>
                <a:path w="137018" h="26295">
                  <a:moveTo>
                    <a:pt x="9295" y="0"/>
                  </a:moveTo>
                  <a:cubicBezTo>
                    <a:pt x="6206" y="0"/>
                    <a:pt x="3110" y="304"/>
                    <a:pt x="0" y="1018"/>
                  </a:cubicBezTo>
                  <a:lnTo>
                    <a:pt x="0" y="26295"/>
                  </a:lnTo>
                  <a:lnTo>
                    <a:pt x="137017" y="26295"/>
                  </a:lnTo>
                  <a:cubicBezTo>
                    <a:pt x="112788" y="22068"/>
                    <a:pt x="88499" y="15901"/>
                    <a:pt x="63853" y="9900"/>
                  </a:cubicBezTo>
                  <a:cubicBezTo>
                    <a:pt x="58889" y="9186"/>
                    <a:pt x="53924" y="9186"/>
                    <a:pt x="48971" y="8459"/>
                  </a:cubicBezTo>
                  <a:cubicBezTo>
                    <a:pt x="35638" y="5592"/>
                    <a:pt x="22539" y="0"/>
                    <a:pt x="9295" y="0"/>
                  </a:cubicBezTo>
                  <a:close/>
                </a:path>
              </a:pathLst>
            </a:custGeom>
            <a:solidFill>
              <a:schemeClr val="accent4"/>
            </a:solidFill>
            <a:ln w="0">
              <a:noFill/>
            </a:ln>
          </p:spPr>
          <p:style>
            <a:lnRef idx="0"/>
            <a:fillRef idx="0"/>
            <a:effectRef idx="0"/>
            <a:fontRef idx="minor"/>
          </p:style>
        </p:sp>
        <p:sp>
          <p:nvSpPr>
            <p:cNvPr id="340" name="Google Shape;3177;p23"/>
            <p:cNvSpPr/>
            <p:nvPr/>
          </p:nvSpPr>
          <p:spPr>
            <a:xfrm>
              <a:off x="0" y="4358880"/>
              <a:ext cx="4378320" cy="797400"/>
            </a:xfrm>
            <a:custGeom>
              <a:avLst/>
              <a:gdLst/>
              <a:ahLst/>
              <a:rect l="l" t="t" r="r" b="b"/>
              <a:pathLst>
                <a:path w="137018" h="24255">
                  <a:moveTo>
                    <a:pt x="9309" y="0"/>
                  </a:moveTo>
                  <a:cubicBezTo>
                    <a:pt x="6216" y="0"/>
                    <a:pt x="3114" y="282"/>
                    <a:pt x="0" y="943"/>
                  </a:cubicBezTo>
                  <a:lnTo>
                    <a:pt x="0" y="24255"/>
                  </a:lnTo>
                  <a:lnTo>
                    <a:pt x="137017" y="24255"/>
                  </a:lnTo>
                  <a:cubicBezTo>
                    <a:pt x="112788" y="20362"/>
                    <a:pt x="88499" y="14670"/>
                    <a:pt x="63853" y="9134"/>
                  </a:cubicBezTo>
                  <a:cubicBezTo>
                    <a:pt x="58889" y="8467"/>
                    <a:pt x="53924" y="8467"/>
                    <a:pt x="48971" y="7801"/>
                  </a:cubicBezTo>
                  <a:cubicBezTo>
                    <a:pt x="35642" y="5156"/>
                    <a:pt x="22549" y="0"/>
                    <a:pt x="9309" y="0"/>
                  </a:cubicBezTo>
                  <a:close/>
                </a:path>
              </a:pathLst>
            </a:custGeom>
            <a:solidFill>
              <a:schemeClr val="accent5"/>
            </a:solidFill>
            <a:ln w="0">
              <a:noFill/>
            </a:ln>
          </p:spPr>
          <p:style>
            <a:lnRef idx="0"/>
            <a:fillRef idx="0"/>
            <a:effectRef idx="0"/>
            <a:fontRef idx="minor"/>
          </p:style>
        </p:sp>
        <p:sp>
          <p:nvSpPr>
            <p:cNvPr id="341" name="Google Shape;3178;p23"/>
            <p:cNvSpPr/>
            <p:nvPr/>
          </p:nvSpPr>
          <p:spPr>
            <a:xfrm>
              <a:off x="3248640" y="4233960"/>
              <a:ext cx="5895000" cy="922320"/>
            </a:xfrm>
            <a:custGeom>
              <a:avLst/>
              <a:gdLst/>
              <a:ahLst/>
              <a:rect l="l" t="t" r="r" b="b"/>
              <a:pathLst>
                <a:path w="184477" h="28052">
                  <a:moveTo>
                    <a:pt x="184476" y="1"/>
                  </a:moveTo>
                  <a:cubicBezTo>
                    <a:pt x="167034" y="1061"/>
                    <a:pt x="149579" y="3394"/>
                    <a:pt x="131970" y="6597"/>
                  </a:cubicBezTo>
                  <a:cubicBezTo>
                    <a:pt x="89226" y="13824"/>
                    <a:pt x="46888" y="16705"/>
                    <a:pt x="4156" y="20301"/>
                  </a:cubicBezTo>
                  <a:cubicBezTo>
                    <a:pt x="2775" y="20420"/>
                    <a:pt x="1382" y="20587"/>
                    <a:pt x="1" y="20765"/>
                  </a:cubicBezTo>
                  <a:cubicBezTo>
                    <a:pt x="11824" y="23480"/>
                    <a:pt x="23587" y="26004"/>
                    <a:pt x="35362" y="28052"/>
                  </a:cubicBezTo>
                  <a:lnTo>
                    <a:pt x="144007" y="28052"/>
                  </a:lnTo>
                  <a:cubicBezTo>
                    <a:pt x="157509" y="25826"/>
                    <a:pt x="170975" y="23563"/>
                    <a:pt x="184476" y="22837"/>
                  </a:cubicBezTo>
                  <a:lnTo>
                    <a:pt x="184476" y="1"/>
                  </a:lnTo>
                  <a:close/>
                </a:path>
              </a:pathLst>
            </a:custGeom>
            <a:solidFill>
              <a:srgbClr val="bfc343"/>
            </a:solidFill>
            <a:ln w="0">
              <a:noFill/>
            </a:ln>
          </p:spPr>
          <p:style>
            <a:lnRef idx="0"/>
            <a:fillRef idx="0"/>
            <a:effectRef idx="0"/>
            <a:fontRef idx="minor"/>
          </p:style>
        </p:sp>
        <p:sp>
          <p:nvSpPr>
            <p:cNvPr id="342" name="Google Shape;3179;p23"/>
            <p:cNvSpPr/>
            <p:nvPr/>
          </p:nvSpPr>
          <p:spPr>
            <a:xfrm>
              <a:off x="3248640" y="4291920"/>
              <a:ext cx="5895000" cy="864360"/>
            </a:xfrm>
            <a:custGeom>
              <a:avLst/>
              <a:gdLst/>
              <a:ahLst/>
              <a:rect l="l" t="t" r="r" b="b"/>
              <a:pathLst>
                <a:path w="184477" h="26289">
                  <a:moveTo>
                    <a:pt x="184476" y="0"/>
                  </a:moveTo>
                  <a:cubicBezTo>
                    <a:pt x="167034" y="976"/>
                    <a:pt x="149579" y="3179"/>
                    <a:pt x="131970" y="6191"/>
                  </a:cubicBezTo>
                  <a:cubicBezTo>
                    <a:pt x="89226" y="12942"/>
                    <a:pt x="46888" y="15657"/>
                    <a:pt x="4156" y="19026"/>
                  </a:cubicBezTo>
                  <a:cubicBezTo>
                    <a:pt x="2775" y="19133"/>
                    <a:pt x="1382" y="19300"/>
                    <a:pt x="1" y="19467"/>
                  </a:cubicBezTo>
                  <a:cubicBezTo>
                    <a:pt x="11824" y="22027"/>
                    <a:pt x="23587" y="24372"/>
                    <a:pt x="35362" y="26289"/>
                  </a:cubicBezTo>
                  <a:lnTo>
                    <a:pt x="144007" y="26289"/>
                  </a:lnTo>
                  <a:cubicBezTo>
                    <a:pt x="157509" y="24194"/>
                    <a:pt x="170975" y="22086"/>
                    <a:pt x="184476" y="21396"/>
                  </a:cubicBezTo>
                  <a:lnTo>
                    <a:pt x="184476" y="0"/>
                  </a:lnTo>
                  <a:close/>
                </a:path>
              </a:pathLst>
            </a:custGeom>
            <a:solidFill>
              <a:schemeClr val="accent4"/>
            </a:solidFill>
            <a:ln w="0">
              <a:noFill/>
            </a:ln>
          </p:spPr>
          <p:style>
            <a:lnRef idx="0"/>
            <a:fillRef idx="0"/>
            <a:effectRef idx="0"/>
            <a:fontRef idx="minor"/>
          </p:style>
        </p:sp>
        <p:sp>
          <p:nvSpPr>
            <p:cNvPr id="343" name="Google Shape;3180;p23"/>
            <p:cNvSpPr/>
            <p:nvPr/>
          </p:nvSpPr>
          <p:spPr>
            <a:xfrm>
              <a:off x="0" y="4857840"/>
              <a:ext cx="6196320" cy="311040"/>
            </a:xfrm>
            <a:custGeom>
              <a:avLst/>
              <a:gdLst/>
              <a:ahLst/>
              <a:rect l="l" t="t" r="r" b="b"/>
              <a:pathLst>
                <a:path w="193906" h="9462">
                  <a:moveTo>
                    <a:pt x="13113" y="1"/>
                  </a:moveTo>
                  <a:cubicBezTo>
                    <a:pt x="8755" y="1"/>
                    <a:pt x="4387" y="110"/>
                    <a:pt x="0" y="366"/>
                  </a:cubicBezTo>
                  <a:lnTo>
                    <a:pt x="0" y="9462"/>
                  </a:lnTo>
                  <a:lnTo>
                    <a:pt x="193905" y="9462"/>
                  </a:lnTo>
                  <a:cubicBezTo>
                    <a:pt x="159604" y="7938"/>
                    <a:pt x="125242" y="5723"/>
                    <a:pt x="90357" y="3568"/>
                  </a:cubicBezTo>
                  <a:cubicBezTo>
                    <a:pt x="83332" y="3306"/>
                    <a:pt x="76307" y="3306"/>
                    <a:pt x="69307" y="3045"/>
                  </a:cubicBezTo>
                  <a:cubicBezTo>
                    <a:pt x="50418" y="2020"/>
                    <a:pt x="31868" y="1"/>
                    <a:pt x="13113" y="1"/>
                  </a:cubicBezTo>
                  <a:close/>
                </a:path>
              </a:pathLst>
            </a:custGeom>
            <a:solidFill>
              <a:srgbClr val="bfc343"/>
            </a:solidFill>
            <a:ln w="0">
              <a:noFill/>
            </a:ln>
          </p:spPr>
          <p:style>
            <a:lnRef idx="0"/>
            <a:fillRef idx="0"/>
            <a:effectRef idx="0"/>
            <a:fontRef idx="minor"/>
          </p:style>
        </p:sp>
        <p:sp>
          <p:nvSpPr>
            <p:cNvPr id="344" name="Google Shape;3181;p23"/>
            <p:cNvSpPr/>
            <p:nvPr/>
          </p:nvSpPr>
          <p:spPr>
            <a:xfrm>
              <a:off x="0" y="4882320"/>
              <a:ext cx="6196320" cy="286920"/>
            </a:xfrm>
            <a:custGeom>
              <a:avLst/>
              <a:gdLst/>
              <a:ahLst/>
              <a:rect l="l" t="t" r="r" b="b"/>
              <a:pathLst>
                <a:path w="193906" h="8731">
                  <a:moveTo>
                    <a:pt x="13138" y="0"/>
                  </a:moveTo>
                  <a:cubicBezTo>
                    <a:pt x="8772" y="0"/>
                    <a:pt x="4395" y="101"/>
                    <a:pt x="0" y="337"/>
                  </a:cubicBezTo>
                  <a:lnTo>
                    <a:pt x="0" y="8731"/>
                  </a:lnTo>
                  <a:lnTo>
                    <a:pt x="193905" y="8731"/>
                  </a:lnTo>
                  <a:cubicBezTo>
                    <a:pt x="159604" y="7326"/>
                    <a:pt x="125242" y="5278"/>
                    <a:pt x="90357" y="3278"/>
                  </a:cubicBezTo>
                  <a:cubicBezTo>
                    <a:pt x="83332" y="3040"/>
                    <a:pt x="76307" y="3040"/>
                    <a:pt x="69307" y="2802"/>
                  </a:cubicBezTo>
                  <a:cubicBezTo>
                    <a:pt x="50427" y="1855"/>
                    <a:pt x="31884" y="0"/>
                    <a:pt x="13138" y="0"/>
                  </a:cubicBezTo>
                  <a:close/>
                </a:path>
              </a:pathLst>
            </a:custGeom>
            <a:solidFill>
              <a:schemeClr val="accent4"/>
            </a:solidFill>
            <a:ln w="0">
              <a:noFill/>
            </a:ln>
          </p:spPr>
          <p:style>
            <a:lnRef idx="0"/>
            <a:fillRef idx="0"/>
            <a:effectRef idx="0"/>
            <a:fontRef idx="minor"/>
          </p:style>
        </p:sp>
        <p:sp>
          <p:nvSpPr>
            <p:cNvPr id="345" name="Google Shape;3182;p23"/>
            <p:cNvSpPr/>
            <p:nvPr/>
          </p:nvSpPr>
          <p:spPr>
            <a:xfrm>
              <a:off x="6150960" y="4985280"/>
              <a:ext cx="2992680" cy="171360"/>
            </a:xfrm>
            <a:custGeom>
              <a:avLst/>
              <a:gdLst/>
              <a:ahLst/>
              <a:rect l="l" t="t" r="r" b="b"/>
              <a:pathLst>
                <a:path w="93656" h="5215">
                  <a:moveTo>
                    <a:pt x="93655" y="0"/>
                  </a:moveTo>
                  <a:cubicBezTo>
                    <a:pt x="62413" y="726"/>
                    <a:pt x="31219" y="2989"/>
                    <a:pt x="1" y="5215"/>
                  </a:cubicBezTo>
                  <a:lnTo>
                    <a:pt x="93655" y="5215"/>
                  </a:lnTo>
                  <a:lnTo>
                    <a:pt x="93655" y="0"/>
                  </a:lnTo>
                  <a:close/>
                </a:path>
              </a:pathLst>
            </a:custGeom>
            <a:solidFill>
              <a:srgbClr val="bfc343"/>
            </a:solidFill>
            <a:ln w="0">
              <a:noFill/>
            </a:ln>
          </p:spPr>
          <p:style>
            <a:lnRef idx="0"/>
            <a:fillRef idx="0"/>
            <a:effectRef idx="0"/>
            <a:fontRef idx="minor"/>
          </p:style>
        </p:sp>
        <p:sp>
          <p:nvSpPr>
            <p:cNvPr id="346" name="Google Shape;3183;p23"/>
            <p:cNvSpPr/>
            <p:nvPr/>
          </p:nvSpPr>
          <p:spPr>
            <a:xfrm>
              <a:off x="6150960" y="5028480"/>
              <a:ext cx="2992680" cy="127800"/>
            </a:xfrm>
            <a:custGeom>
              <a:avLst/>
              <a:gdLst/>
              <a:ahLst/>
              <a:rect l="l" t="t" r="r" b="b"/>
              <a:pathLst>
                <a:path w="93656" h="3894">
                  <a:moveTo>
                    <a:pt x="93655" y="1"/>
                  </a:moveTo>
                  <a:cubicBezTo>
                    <a:pt x="62413" y="548"/>
                    <a:pt x="31219" y="2227"/>
                    <a:pt x="1" y="3894"/>
                  </a:cubicBezTo>
                  <a:lnTo>
                    <a:pt x="93655" y="3894"/>
                  </a:lnTo>
                  <a:lnTo>
                    <a:pt x="93655" y="1"/>
                  </a:lnTo>
                  <a:close/>
                </a:path>
              </a:pathLst>
            </a:custGeom>
            <a:solidFill>
              <a:schemeClr val="accent5"/>
            </a:solidFill>
            <a:ln w="0">
              <a:noFill/>
            </a:ln>
          </p:spPr>
          <p:style>
            <a:lnRef idx="0"/>
            <a:fillRef idx="0"/>
            <a:effectRef idx="0"/>
            <a:fontRef idx="minor"/>
          </p:style>
        </p:sp>
      </p:grpSp>
      <p:sp>
        <p:nvSpPr>
          <p:cNvPr id="347" name="Google Shape;3184;p23"/>
          <p:cNvSpPr/>
          <p:nvPr/>
        </p:nvSpPr>
        <p:spPr>
          <a:xfrm>
            <a:off x="-2520" y="1669680"/>
            <a:ext cx="1454760" cy="638640"/>
          </a:xfrm>
          <a:custGeom>
            <a:avLst/>
            <a:gdLst/>
            <a:ahLst/>
            <a:rect l="l" t="t" r="r" b="b"/>
            <a:pathLst>
              <a:path w="45443" h="19957">
                <a:moveTo>
                  <a:pt x="0" y="1"/>
                </a:moveTo>
                <a:lnTo>
                  <a:pt x="0" y="7252"/>
                </a:lnTo>
                <a:cubicBezTo>
                  <a:pt x="8049" y="11573"/>
                  <a:pt x="20907" y="17622"/>
                  <a:pt x="32969" y="19586"/>
                </a:cubicBezTo>
                <a:cubicBezTo>
                  <a:pt x="34523" y="19839"/>
                  <a:pt x="35663" y="19956"/>
                  <a:pt x="36443" y="19956"/>
                </a:cubicBezTo>
                <a:cubicBezTo>
                  <a:pt x="45442" y="19956"/>
                  <a:pt x="6366" y="4307"/>
                  <a:pt x="0" y="1"/>
                </a:cubicBezTo>
                <a:close/>
              </a:path>
            </a:pathLst>
          </a:custGeom>
          <a:solidFill>
            <a:schemeClr val="dk2"/>
          </a:solidFill>
          <a:ln w="0">
            <a:noFill/>
          </a:ln>
        </p:spPr>
        <p:style>
          <a:lnRef idx="0"/>
          <a:fillRef idx="0"/>
          <a:effectRef idx="0"/>
          <a:fontRef idx="minor"/>
        </p:style>
      </p:sp>
      <p:sp>
        <p:nvSpPr>
          <p:cNvPr id="348" name="Google Shape;3185;p23"/>
          <p:cNvSpPr/>
          <p:nvPr/>
        </p:nvSpPr>
        <p:spPr>
          <a:xfrm>
            <a:off x="5756760" y="658440"/>
            <a:ext cx="3386880" cy="940320"/>
          </a:xfrm>
          <a:custGeom>
            <a:avLst/>
            <a:gdLst/>
            <a:ahLst/>
            <a:rect l="l" t="t" r="r" b="b"/>
            <a:pathLst>
              <a:path w="105966" h="29433">
                <a:moveTo>
                  <a:pt x="105966" y="1"/>
                </a:moveTo>
                <a:cubicBezTo>
                  <a:pt x="93083" y="4966"/>
                  <a:pt x="62127" y="16158"/>
                  <a:pt x="35124" y="20051"/>
                </a:cubicBezTo>
                <a:cubicBezTo>
                  <a:pt x="0" y="25111"/>
                  <a:pt x="15324" y="28981"/>
                  <a:pt x="25741" y="29421"/>
                </a:cubicBezTo>
                <a:cubicBezTo>
                  <a:pt x="25918" y="29429"/>
                  <a:pt x="26114" y="29432"/>
                  <a:pt x="26329" y="29432"/>
                </a:cubicBezTo>
                <a:cubicBezTo>
                  <a:pt x="36248" y="29432"/>
                  <a:pt x="86107" y="21493"/>
                  <a:pt x="105966" y="18265"/>
                </a:cubicBezTo>
                <a:lnTo>
                  <a:pt x="105966" y="1"/>
                </a:lnTo>
                <a:close/>
              </a:path>
            </a:pathLst>
          </a:custGeom>
          <a:solidFill>
            <a:srgbClr val="ffffff"/>
          </a:solidFill>
          <a:ln w="0">
            <a:noFill/>
          </a:ln>
        </p:spPr>
        <p:style>
          <a:lnRef idx="0"/>
          <a:fillRef idx="0"/>
          <a:effectRef idx="0"/>
          <a:fontRef idx="minor"/>
        </p:style>
      </p:sp>
      <p:grpSp>
        <p:nvGrpSpPr>
          <p:cNvPr id="349" name="Google Shape;3186;p23"/>
          <p:cNvGrpSpPr/>
          <p:nvPr/>
        </p:nvGrpSpPr>
        <p:grpSpPr>
          <a:xfrm>
            <a:off x="585720" y="3553560"/>
            <a:ext cx="255240" cy="1141920"/>
            <a:chOff x="585720" y="3553560"/>
            <a:chExt cx="255240" cy="1141920"/>
          </a:xfrm>
        </p:grpSpPr>
        <p:sp>
          <p:nvSpPr>
            <p:cNvPr id="350" name="Google Shape;3187;p23"/>
            <p:cNvSpPr/>
            <p:nvPr/>
          </p:nvSpPr>
          <p:spPr>
            <a:xfrm>
              <a:off x="585720" y="3553560"/>
              <a:ext cx="255240" cy="1141560"/>
            </a:xfrm>
            <a:custGeom>
              <a:avLst/>
              <a:gdLst/>
              <a:ahLst/>
              <a:rect l="l" t="t" r="r" b="b"/>
              <a:pathLst>
                <a:path w="25218" h="112610">
                  <a:moveTo>
                    <a:pt x="13073" y="0"/>
                  </a:moveTo>
                  <a:cubicBezTo>
                    <a:pt x="12240" y="4429"/>
                    <a:pt x="7763" y="25861"/>
                    <a:pt x="6584" y="31921"/>
                  </a:cubicBezTo>
                  <a:cubicBezTo>
                    <a:pt x="6560" y="32040"/>
                    <a:pt x="6549" y="32183"/>
                    <a:pt x="6513" y="32278"/>
                  </a:cubicBezTo>
                  <a:cubicBezTo>
                    <a:pt x="5691" y="37302"/>
                    <a:pt x="4917" y="42315"/>
                    <a:pt x="4203" y="47339"/>
                  </a:cubicBezTo>
                  <a:cubicBezTo>
                    <a:pt x="4132" y="47863"/>
                    <a:pt x="4060" y="48399"/>
                    <a:pt x="3989" y="48923"/>
                  </a:cubicBezTo>
                  <a:cubicBezTo>
                    <a:pt x="3953" y="49125"/>
                    <a:pt x="3929" y="49328"/>
                    <a:pt x="3893" y="49530"/>
                  </a:cubicBezTo>
                  <a:cubicBezTo>
                    <a:pt x="1453" y="67520"/>
                    <a:pt x="0" y="85606"/>
                    <a:pt x="857" y="104227"/>
                  </a:cubicBezTo>
                  <a:cubicBezTo>
                    <a:pt x="929" y="105835"/>
                    <a:pt x="1048" y="108883"/>
                    <a:pt x="1346" y="112609"/>
                  </a:cubicBezTo>
                  <a:lnTo>
                    <a:pt x="24134" y="112609"/>
                  </a:lnTo>
                  <a:cubicBezTo>
                    <a:pt x="25218" y="102096"/>
                    <a:pt x="25158" y="91761"/>
                    <a:pt x="24467" y="81570"/>
                  </a:cubicBezTo>
                  <a:cubicBezTo>
                    <a:pt x="24194" y="78296"/>
                    <a:pt x="23896" y="75021"/>
                    <a:pt x="23551" y="71735"/>
                  </a:cubicBezTo>
                  <a:cubicBezTo>
                    <a:pt x="23574" y="71688"/>
                    <a:pt x="23586" y="71664"/>
                    <a:pt x="23610" y="71616"/>
                  </a:cubicBezTo>
                  <a:cubicBezTo>
                    <a:pt x="23063" y="66068"/>
                    <a:pt x="22384" y="60531"/>
                    <a:pt x="21634" y="54995"/>
                  </a:cubicBezTo>
                  <a:cubicBezTo>
                    <a:pt x="20443" y="45601"/>
                    <a:pt x="19062" y="36255"/>
                    <a:pt x="17586" y="26992"/>
                  </a:cubicBezTo>
                  <a:cubicBezTo>
                    <a:pt x="16193" y="17871"/>
                    <a:pt x="14716" y="8835"/>
                    <a:pt x="13073" y="0"/>
                  </a:cubicBezTo>
                  <a:close/>
                </a:path>
              </a:pathLst>
            </a:custGeom>
            <a:solidFill>
              <a:schemeClr val="accent5"/>
            </a:solidFill>
            <a:ln w="0">
              <a:noFill/>
            </a:ln>
          </p:spPr>
          <p:style>
            <a:lnRef idx="0"/>
            <a:fillRef idx="0"/>
            <a:effectRef idx="0"/>
            <a:fontRef idx="minor"/>
          </p:style>
        </p:sp>
        <p:sp>
          <p:nvSpPr>
            <p:cNvPr id="351" name="Google Shape;3188;p23"/>
            <p:cNvSpPr/>
            <p:nvPr/>
          </p:nvSpPr>
          <p:spPr>
            <a:xfrm>
              <a:off x="672840" y="4462200"/>
              <a:ext cx="166680" cy="233280"/>
            </a:xfrm>
            <a:custGeom>
              <a:avLst/>
              <a:gdLst/>
              <a:ahLst/>
              <a:rect l="l" t="t" r="r" b="b"/>
              <a:pathLst>
                <a:path w="16491" h="23040">
                  <a:moveTo>
                    <a:pt x="16240" y="1"/>
                  </a:moveTo>
                  <a:lnTo>
                    <a:pt x="16240" y="1"/>
                  </a:lnTo>
                  <a:cubicBezTo>
                    <a:pt x="11347" y="8525"/>
                    <a:pt x="6287" y="16872"/>
                    <a:pt x="0" y="23039"/>
                  </a:cubicBezTo>
                  <a:lnTo>
                    <a:pt x="15562" y="23039"/>
                  </a:lnTo>
                  <a:cubicBezTo>
                    <a:pt x="16336" y="15252"/>
                    <a:pt x="16490" y="7573"/>
                    <a:pt x="16240" y="1"/>
                  </a:cubicBezTo>
                  <a:close/>
                </a:path>
              </a:pathLst>
            </a:custGeom>
            <a:solidFill>
              <a:schemeClr val="accent5"/>
            </a:solidFill>
            <a:ln w="0">
              <a:noFill/>
            </a:ln>
          </p:spPr>
          <p:style>
            <a:lnRef idx="0"/>
            <a:fillRef idx="0"/>
            <a:effectRef idx="0"/>
            <a:fontRef idx="minor"/>
          </p:style>
        </p:sp>
        <p:sp>
          <p:nvSpPr>
            <p:cNvPr id="352" name="Google Shape;3189;p23"/>
            <p:cNvSpPr/>
            <p:nvPr/>
          </p:nvSpPr>
          <p:spPr>
            <a:xfrm>
              <a:off x="592200" y="4086000"/>
              <a:ext cx="232200" cy="523800"/>
            </a:xfrm>
            <a:custGeom>
              <a:avLst/>
              <a:gdLst/>
              <a:ahLst/>
              <a:rect l="l" t="t" r="r" b="b"/>
              <a:pathLst>
                <a:path w="22945" h="51698">
                  <a:moveTo>
                    <a:pt x="20646" y="1"/>
                  </a:moveTo>
                  <a:cubicBezTo>
                    <a:pt x="16134" y="15467"/>
                    <a:pt x="9835" y="30826"/>
                    <a:pt x="1" y="42923"/>
                  </a:cubicBezTo>
                  <a:cubicBezTo>
                    <a:pt x="25" y="45840"/>
                    <a:pt x="108" y="48757"/>
                    <a:pt x="227" y="51697"/>
                  </a:cubicBezTo>
                  <a:cubicBezTo>
                    <a:pt x="10252" y="44280"/>
                    <a:pt x="16753" y="31659"/>
                    <a:pt x="22944" y="19122"/>
                  </a:cubicBezTo>
                  <a:cubicBezTo>
                    <a:pt x="22313" y="12740"/>
                    <a:pt x="21504" y="6370"/>
                    <a:pt x="20646" y="1"/>
                  </a:cubicBezTo>
                  <a:close/>
                </a:path>
              </a:pathLst>
            </a:custGeom>
            <a:solidFill>
              <a:schemeClr val="accent5"/>
            </a:solidFill>
            <a:ln w="0">
              <a:noFill/>
            </a:ln>
          </p:spPr>
          <p:style>
            <a:lnRef idx="0"/>
            <a:fillRef idx="0"/>
            <a:effectRef idx="0"/>
            <a:fontRef idx="minor"/>
          </p:style>
        </p:sp>
        <p:sp>
          <p:nvSpPr>
            <p:cNvPr id="353" name="Google Shape;3190;p23"/>
            <p:cNvSpPr/>
            <p:nvPr/>
          </p:nvSpPr>
          <p:spPr>
            <a:xfrm>
              <a:off x="596520" y="3553920"/>
              <a:ext cx="174240" cy="791640"/>
            </a:xfrm>
            <a:custGeom>
              <a:avLst/>
              <a:gdLst/>
              <a:ahLst/>
              <a:rect l="l" t="t" r="r" b="b"/>
              <a:pathLst>
                <a:path w="17229" h="78105">
                  <a:moveTo>
                    <a:pt x="11990" y="0"/>
                  </a:moveTo>
                  <a:cubicBezTo>
                    <a:pt x="11145" y="4524"/>
                    <a:pt x="6489" y="26777"/>
                    <a:pt x="5430" y="32278"/>
                  </a:cubicBezTo>
                  <a:cubicBezTo>
                    <a:pt x="2930" y="47458"/>
                    <a:pt x="882" y="62722"/>
                    <a:pt x="1" y="78105"/>
                  </a:cubicBezTo>
                  <a:cubicBezTo>
                    <a:pt x="9228" y="64699"/>
                    <a:pt x="14407" y="48613"/>
                    <a:pt x="17229" y="31730"/>
                  </a:cubicBezTo>
                  <a:cubicBezTo>
                    <a:pt x="15610" y="21003"/>
                    <a:pt x="13931" y="10370"/>
                    <a:pt x="11990" y="0"/>
                  </a:cubicBezTo>
                  <a:close/>
                </a:path>
              </a:pathLst>
            </a:custGeom>
            <a:solidFill>
              <a:schemeClr val="accent5"/>
            </a:solidFill>
            <a:ln w="0">
              <a:noFill/>
            </a:ln>
          </p:spPr>
          <p:style>
            <a:lnRef idx="0"/>
            <a:fillRef idx="0"/>
            <a:effectRef idx="0"/>
            <a:fontRef idx="minor"/>
          </p:style>
        </p:sp>
      </p:grpSp>
      <p:grpSp>
        <p:nvGrpSpPr>
          <p:cNvPr id="354" name="Google Shape;3191;p23"/>
          <p:cNvGrpSpPr/>
          <p:nvPr/>
        </p:nvGrpSpPr>
        <p:grpSpPr>
          <a:xfrm>
            <a:off x="1236600" y="3836880"/>
            <a:ext cx="191880" cy="858600"/>
            <a:chOff x="1236600" y="3836880"/>
            <a:chExt cx="191880" cy="858600"/>
          </a:xfrm>
        </p:grpSpPr>
        <p:sp>
          <p:nvSpPr>
            <p:cNvPr id="355" name="Google Shape;3192;p23"/>
            <p:cNvSpPr/>
            <p:nvPr/>
          </p:nvSpPr>
          <p:spPr>
            <a:xfrm>
              <a:off x="1236600" y="3836880"/>
              <a:ext cx="191880" cy="858240"/>
            </a:xfrm>
            <a:custGeom>
              <a:avLst/>
              <a:gdLst/>
              <a:ahLst/>
              <a:rect l="l" t="t" r="r" b="b"/>
              <a:pathLst>
                <a:path w="25218" h="112610">
                  <a:moveTo>
                    <a:pt x="13073" y="0"/>
                  </a:moveTo>
                  <a:cubicBezTo>
                    <a:pt x="12240" y="4429"/>
                    <a:pt x="7763" y="25861"/>
                    <a:pt x="6584" y="31921"/>
                  </a:cubicBezTo>
                  <a:cubicBezTo>
                    <a:pt x="6560" y="32040"/>
                    <a:pt x="6549" y="32183"/>
                    <a:pt x="6513" y="32278"/>
                  </a:cubicBezTo>
                  <a:cubicBezTo>
                    <a:pt x="5691" y="37302"/>
                    <a:pt x="4917" y="42315"/>
                    <a:pt x="4203" y="47339"/>
                  </a:cubicBezTo>
                  <a:cubicBezTo>
                    <a:pt x="4132" y="47863"/>
                    <a:pt x="4060" y="48399"/>
                    <a:pt x="3989" y="48923"/>
                  </a:cubicBezTo>
                  <a:cubicBezTo>
                    <a:pt x="3953" y="49125"/>
                    <a:pt x="3929" y="49328"/>
                    <a:pt x="3893" y="49530"/>
                  </a:cubicBezTo>
                  <a:cubicBezTo>
                    <a:pt x="1453" y="67520"/>
                    <a:pt x="0" y="85606"/>
                    <a:pt x="857" y="104227"/>
                  </a:cubicBezTo>
                  <a:cubicBezTo>
                    <a:pt x="929" y="105835"/>
                    <a:pt x="1048" y="108883"/>
                    <a:pt x="1346" y="112609"/>
                  </a:cubicBezTo>
                  <a:lnTo>
                    <a:pt x="24134" y="112609"/>
                  </a:lnTo>
                  <a:cubicBezTo>
                    <a:pt x="25218" y="102096"/>
                    <a:pt x="25158" y="91761"/>
                    <a:pt x="24467" y="81570"/>
                  </a:cubicBezTo>
                  <a:cubicBezTo>
                    <a:pt x="24194" y="78296"/>
                    <a:pt x="23896" y="75021"/>
                    <a:pt x="23551" y="71735"/>
                  </a:cubicBezTo>
                  <a:cubicBezTo>
                    <a:pt x="23574" y="71688"/>
                    <a:pt x="23586" y="71664"/>
                    <a:pt x="23610" y="71616"/>
                  </a:cubicBezTo>
                  <a:cubicBezTo>
                    <a:pt x="23063" y="66068"/>
                    <a:pt x="22384" y="60531"/>
                    <a:pt x="21634" y="54995"/>
                  </a:cubicBezTo>
                  <a:cubicBezTo>
                    <a:pt x="20443" y="45601"/>
                    <a:pt x="19062" y="36255"/>
                    <a:pt x="17586" y="26992"/>
                  </a:cubicBezTo>
                  <a:cubicBezTo>
                    <a:pt x="16193" y="17871"/>
                    <a:pt x="14716" y="8835"/>
                    <a:pt x="13073" y="0"/>
                  </a:cubicBezTo>
                  <a:close/>
                </a:path>
              </a:pathLst>
            </a:custGeom>
            <a:solidFill>
              <a:schemeClr val="accent5"/>
            </a:solidFill>
            <a:ln w="0">
              <a:noFill/>
            </a:ln>
          </p:spPr>
          <p:style>
            <a:lnRef idx="0"/>
            <a:fillRef idx="0"/>
            <a:effectRef idx="0"/>
            <a:fontRef idx="minor"/>
          </p:style>
        </p:sp>
        <p:sp>
          <p:nvSpPr>
            <p:cNvPr id="356" name="Google Shape;3193;p23"/>
            <p:cNvSpPr/>
            <p:nvPr/>
          </p:nvSpPr>
          <p:spPr>
            <a:xfrm>
              <a:off x="1302480" y="4520160"/>
              <a:ext cx="125280" cy="175320"/>
            </a:xfrm>
            <a:custGeom>
              <a:avLst/>
              <a:gdLst/>
              <a:ahLst/>
              <a:rect l="l" t="t" r="r" b="b"/>
              <a:pathLst>
                <a:path w="16491" h="23040">
                  <a:moveTo>
                    <a:pt x="16240" y="1"/>
                  </a:moveTo>
                  <a:lnTo>
                    <a:pt x="16240" y="1"/>
                  </a:lnTo>
                  <a:cubicBezTo>
                    <a:pt x="11347" y="8525"/>
                    <a:pt x="6287" y="16872"/>
                    <a:pt x="0" y="23039"/>
                  </a:cubicBezTo>
                  <a:lnTo>
                    <a:pt x="15562" y="23039"/>
                  </a:lnTo>
                  <a:cubicBezTo>
                    <a:pt x="16336" y="15252"/>
                    <a:pt x="16490" y="7573"/>
                    <a:pt x="16240" y="1"/>
                  </a:cubicBezTo>
                  <a:close/>
                </a:path>
              </a:pathLst>
            </a:custGeom>
            <a:solidFill>
              <a:schemeClr val="accent5"/>
            </a:solidFill>
            <a:ln w="0">
              <a:noFill/>
            </a:ln>
          </p:spPr>
          <p:style>
            <a:lnRef idx="0"/>
            <a:fillRef idx="0"/>
            <a:effectRef idx="0"/>
            <a:fontRef idx="minor"/>
          </p:style>
        </p:sp>
        <p:sp>
          <p:nvSpPr>
            <p:cNvPr id="357" name="Google Shape;3194;p23"/>
            <p:cNvSpPr/>
            <p:nvPr/>
          </p:nvSpPr>
          <p:spPr>
            <a:xfrm>
              <a:off x="1241640" y="4237200"/>
              <a:ext cx="174600" cy="393840"/>
            </a:xfrm>
            <a:custGeom>
              <a:avLst/>
              <a:gdLst/>
              <a:ahLst/>
              <a:rect l="l" t="t" r="r" b="b"/>
              <a:pathLst>
                <a:path w="22945" h="51698">
                  <a:moveTo>
                    <a:pt x="20646" y="1"/>
                  </a:moveTo>
                  <a:cubicBezTo>
                    <a:pt x="16134" y="15467"/>
                    <a:pt x="9835" y="30826"/>
                    <a:pt x="1" y="42923"/>
                  </a:cubicBezTo>
                  <a:cubicBezTo>
                    <a:pt x="25" y="45840"/>
                    <a:pt x="108" y="48757"/>
                    <a:pt x="227" y="51697"/>
                  </a:cubicBezTo>
                  <a:cubicBezTo>
                    <a:pt x="10252" y="44280"/>
                    <a:pt x="16753" y="31659"/>
                    <a:pt x="22944" y="19122"/>
                  </a:cubicBezTo>
                  <a:cubicBezTo>
                    <a:pt x="22313" y="12740"/>
                    <a:pt x="21504" y="6370"/>
                    <a:pt x="20646" y="1"/>
                  </a:cubicBezTo>
                  <a:close/>
                </a:path>
              </a:pathLst>
            </a:custGeom>
            <a:solidFill>
              <a:schemeClr val="accent5"/>
            </a:solidFill>
            <a:ln w="0">
              <a:noFill/>
            </a:ln>
          </p:spPr>
          <p:style>
            <a:lnRef idx="0"/>
            <a:fillRef idx="0"/>
            <a:effectRef idx="0"/>
            <a:fontRef idx="minor"/>
          </p:style>
        </p:sp>
        <p:sp>
          <p:nvSpPr>
            <p:cNvPr id="358" name="Google Shape;3195;p23"/>
            <p:cNvSpPr/>
            <p:nvPr/>
          </p:nvSpPr>
          <p:spPr>
            <a:xfrm>
              <a:off x="1244880" y="3837240"/>
              <a:ext cx="131040" cy="595080"/>
            </a:xfrm>
            <a:custGeom>
              <a:avLst/>
              <a:gdLst/>
              <a:ahLst/>
              <a:rect l="l" t="t" r="r" b="b"/>
              <a:pathLst>
                <a:path w="17229" h="78105">
                  <a:moveTo>
                    <a:pt x="11990" y="0"/>
                  </a:moveTo>
                  <a:cubicBezTo>
                    <a:pt x="11145" y="4524"/>
                    <a:pt x="6489" y="26777"/>
                    <a:pt x="5430" y="32278"/>
                  </a:cubicBezTo>
                  <a:cubicBezTo>
                    <a:pt x="2930" y="47458"/>
                    <a:pt x="882" y="62722"/>
                    <a:pt x="1" y="78105"/>
                  </a:cubicBezTo>
                  <a:cubicBezTo>
                    <a:pt x="9228" y="64699"/>
                    <a:pt x="14407" y="48613"/>
                    <a:pt x="17229" y="31730"/>
                  </a:cubicBezTo>
                  <a:cubicBezTo>
                    <a:pt x="15610" y="21003"/>
                    <a:pt x="13931" y="10370"/>
                    <a:pt x="11990" y="0"/>
                  </a:cubicBezTo>
                  <a:close/>
                </a:path>
              </a:pathLst>
            </a:custGeom>
            <a:solidFill>
              <a:schemeClr val="accent5"/>
            </a:solidFill>
            <a:ln w="0">
              <a:noFill/>
            </a:ln>
          </p:spPr>
          <p:style>
            <a:lnRef idx="0"/>
            <a:fillRef idx="0"/>
            <a:effectRef idx="0"/>
            <a:fontRef idx="minor"/>
          </p:style>
        </p:sp>
      </p:grpSp>
      <p:grpSp>
        <p:nvGrpSpPr>
          <p:cNvPr id="359" name="Google Shape;3196;p23"/>
          <p:cNvGrpSpPr/>
          <p:nvPr/>
        </p:nvGrpSpPr>
        <p:grpSpPr>
          <a:xfrm>
            <a:off x="8377200" y="2181240"/>
            <a:ext cx="562680" cy="2514240"/>
            <a:chOff x="8377200" y="2181240"/>
            <a:chExt cx="562680" cy="2514240"/>
          </a:xfrm>
        </p:grpSpPr>
        <p:sp>
          <p:nvSpPr>
            <p:cNvPr id="360" name="Google Shape;3197;p23"/>
            <p:cNvSpPr/>
            <p:nvPr/>
          </p:nvSpPr>
          <p:spPr>
            <a:xfrm>
              <a:off x="8377200" y="2181240"/>
              <a:ext cx="562680" cy="2513520"/>
            </a:xfrm>
            <a:custGeom>
              <a:avLst/>
              <a:gdLst/>
              <a:ahLst/>
              <a:rect l="l" t="t" r="r" b="b"/>
              <a:pathLst>
                <a:path w="25218" h="112610">
                  <a:moveTo>
                    <a:pt x="13073" y="0"/>
                  </a:moveTo>
                  <a:cubicBezTo>
                    <a:pt x="12240" y="4429"/>
                    <a:pt x="7763" y="25861"/>
                    <a:pt x="6584" y="31921"/>
                  </a:cubicBezTo>
                  <a:cubicBezTo>
                    <a:pt x="6560" y="32040"/>
                    <a:pt x="6549" y="32183"/>
                    <a:pt x="6513" y="32278"/>
                  </a:cubicBezTo>
                  <a:cubicBezTo>
                    <a:pt x="5691" y="37302"/>
                    <a:pt x="4917" y="42315"/>
                    <a:pt x="4203" y="47339"/>
                  </a:cubicBezTo>
                  <a:cubicBezTo>
                    <a:pt x="4132" y="47863"/>
                    <a:pt x="4060" y="48399"/>
                    <a:pt x="3989" y="48923"/>
                  </a:cubicBezTo>
                  <a:cubicBezTo>
                    <a:pt x="3953" y="49125"/>
                    <a:pt x="3929" y="49328"/>
                    <a:pt x="3893" y="49530"/>
                  </a:cubicBezTo>
                  <a:cubicBezTo>
                    <a:pt x="1453" y="67520"/>
                    <a:pt x="0" y="85606"/>
                    <a:pt x="857" y="104227"/>
                  </a:cubicBezTo>
                  <a:cubicBezTo>
                    <a:pt x="929" y="105835"/>
                    <a:pt x="1048" y="108883"/>
                    <a:pt x="1346" y="112609"/>
                  </a:cubicBezTo>
                  <a:lnTo>
                    <a:pt x="24134" y="112609"/>
                  </a:lnTo>
                  <a:cubicBezTo>
                    <a:pt x="25218" y="102096"/>
                    <a:pt x="25158" y="91761"/>
                    <a:pt x="24467" y="81570"/>
                  </a:cubicBezTo>
                  <a:cubicBezTo>
                    <a:pt x="24194" y="78296"/>
                    <a:pt x="23896" y="75021"/>
                    <a:pt x="23551" y="71735"/>
                  </a:cubicBezTo>
                  <a:cubicBezTo>
                    <a:pt x="23574" y="71688"/>
                    <a:pt x="23586" y="71664"/>
                    <a:pt x="23610" y="71616"/>
                  </a:cubicBezTo>
                  <a:cubicBezTo>
                    <a:pt x="23063" y="66068"/>
                    <a:pt x="22384" y="60531"/>
                    <a:pt x="21634" y="54995"/>
                  </a:cubicBezTo>
                  <a:cubicBezTo>
                    <a:pt x="20443" y="45601"/>
                    <a:pt x="19062" y="36255"/>
                    <a:pt x="17586" y="26992"/>
                  </a:cubicBezTo>
                  <a:cubicBezTo>
                    <a:pt x="16193" y="17871"/>
                    <a:pt x="14716" y="8835"/>
                    <a:pt x="13073" y="0"/>
                  </a:cubicBezTo>
                  <a:close/>
                </a:path>
              </a:pathLst>
            </a:custGeom>
            <a:solidFill>
              <a:schemeClr val="accent4"/>
            </a:solidFill>
            <a:ln w="0">
              <a:noFill/>
            </a:ln>
          </p:spPr>
          <p:style>
            <a:lnRef idx="0"/>
            <a:fillRef idx="0"/>
            <a:effectRef idx="0"/>
            <a:fontRef idx="minor"/>
          </p:style>
        </p:sp>
        <p:sp>
          <p:nvSpPr>
            <p:cNvPr id="361" name="Google Shape;3198;p23"/>
            <p:cNvSpPr/>
            <p:nvPr/>
          </p:nvSpPr>
          <p:spPr>
            <a:xfrm>
              <a:off x="8569440" y="4181400"/>
              <a:ext cx="367920" cy="514080"/>
            </a:xfrm>
            <a:custGeom>
              <a:avLst/>
              <a:gdLst/>
              <a:ahLst/>
              <a:rect l="l" t="t" r="r" b="b"/>
              <a:pathLst>
                <a:path w="16491" h="23040">
                  <a:moveTo>
                    <a:pt x="16240" y="1"/>
                  </a:moveTo>
                  <a:lnTo>
                    <a:pt x="16240" y="1"/>
                  </a:lnTo>
                  <a:cubicBezTo>
                    <a:pt x="11347" y="8525"/>
                    <a:pt x="6287" y="16872"/>
                    <a:pt x="0" y="23039"/>
                  </a:cubicBezTo>
                  <a:lnTo>
                    <a:pt x="15562" y="23039"/>
                  </a:lnTo>
                  <a:cubicBezTo>
                    <a:pt x="16336" y="15252"/>
                    <a:pt x="16490" y="7573"/>
                    <a:pt x="16240" y="1"/>
                  </a:cubicBezTo>
                  <a:close/>
                </a:path>
              </a:pathLst>
            </a:custGeom>
            <a:solidFill>
              <a:schemeClr val="accent4"/>
            </a:solidFill>
            <a:ln w="0">
              <a:noFill/>
            </a:ln>
          </p:spPr>
          <p:style>
            <a:lnRef idx="0"/>
            <a:fillRef idx="0"/>
            <a:effectRef idx="0"/>
            <a:fontRef idx="minor"/>
          </p:style>
        </p:sp>
        <p:sp>
          <p:nvSpPr>
            <p:cNvPr id="362" name="Google Shape;3199;p23"/>
            <p:cNvSpPr/>
            <p:nvPr/>
          </p:nvSpPr>
          <p:spPr>
            <a:xfrm>
              <a:off x="8391960" y="3353400"/>
              <a:ext cx="511920" cy="1153800"/>
            </a:xfrm>
            <a:custGeom>
              <a:avLst/>
              <a:gdLst/>
              <a:ahLst/>
              <a:rect l="l" t="t" r="r" b="b"/>
              <a:pathLst>
                <a:path w="22945" h="51698">
                  <a:moveTo>
                    <a:pt x="20646" y="1"/>
                  </a:moveTo>
                  <a:cubicBezTo>
                    <a:pt x="16134" y="15467"/>
                    <a:pt x="9835" y="30826"/>
                    <a:pt x="1" y="42923"/>
                  </a:cubicBezTo>
                  <a:cubicBezTo>
                    <a:pt x="25" y="45840"/>
                    <a:pt x="108" y="48757"/>
                    <a:pt x="227" y="51697"/>
                  </a:cubicBezTo>
                  <a:cubicBezTo>
                    <a:pt x="10252" y="44280"/>
                    <a:pt x="16753" y="31659"/>
                    <a:pt x="22944" y="19122"/>
                  </a:cubicBezTo>
                  <a:cubicBezTo>
                    <a:pt x="22313" y="12740"/>
                    <a:pt x="21504" y="6370"/>
                    <a:pt x="20646" y="1"/>
                  </a:cubicBezTo>
                  <a:close/>
                </a:path>
              </a:pathLst>
            </a:custGeom>
            <a:solidFill>
              <a:schemeClr val="accent4"/>
            </a:solidFill>
            <a:ln w="0">
              <a:noFill/>
            </a:ln>
          </p:spPr>
          <p:style>
            <a:lnRef idx="0"/>
            <a:fillRef idx="0"/>
            <a:effectRef idx="0"/>
            <a:fontRef idx="minor"/>
          </p:style>
        </p:sp>
        <p:sp>
          <p:nvSpPr>
            <p:cNvPr id="363" name="Google Shape;3200;p23"/>
            <p:cNvSpPr/>
            <p:nvPr/>
          </p:nvSpPr>
          <p:spPr>
            <a:xfrm>
              <a:off x="8401320" y="2181600"/>
              <a:ext cx="384120" cy="1743480"/>
            </a:xfrm>
            <a:custGeom>
              <a:avLst/>
              <a:gdLst/>
              <a:ahLst/>
              <a:rect l="l" t="t" r="r" b="b"/>
              <a:pathLst>
                <a:path w="17229" h="78105">
                  <a:moveTo>
                    <a:pt x="11990" y="0"/>
                  </a:moveTo>
                  <a:cubicBezTo>
                    <a:pt x="11145" y="4524"/>
                    <a:pt x="6489" y="26777"/>
                    <a:pt x="5430" y="32278"/>
                  </a:cubicBezTo>
                  <a:cubicBezTo>
                    <a:pt x="2930" y="47458"/>
                    <a:pt x="882" y="62722"/>
                    <a:pt x="1" y="78105"/>
                  </a:cubicBezTo>
                  <a:cubicBezTo>
                    <a:pt x="9228" y="64699"/>
                    <a:pt x="14407" y="48613"/>
                    <a:pt x="17229" y="31730"/>
                  </a:cubicBezTo>
                  <a:cubicBezTo>
                    <a:pt x="15610" y="21003"/>
                    <a:pt x="13931" y="10370"/>
                    <a:pt x="11990" y="0"/>
                  </a:cubicBezTo>
                  <a:close/>
                </a:path>
              </a:pathLst>
            </a:custGeom>
            <a:solidFill>
              <a:schemeClr val="accent4"/>
            </a:solidFill>
            <a:ln w="0">
              <a:noFill/>
            </a:ln>
          </p:spPr>
          <p:style>
            <a:lnRef idx="0"/>
            <a:fillRef idx="0"/>
            <a:effectRef idx="0"/>
            <a:fontRef idx="minor"/>
          </p:style>
        </p:sp>
      </p:grpSp>
      <p:grpSp>
        <p:nvGrpSpPr>
          <p:cNvPr id="364" name="Google Shape;3201;p23"/>
          <p:cNvGrpSpPr/>
          <p:nvPr/>
        </p:nvGrpSpPr>
        <p:grpSpPr>
          <a:xfrm>
            <a:off x="7737840" y="2914920"/>
            <a:ext cx="398520" cy="1780560"/>
            <a:chOff x="7737840" y="2914920"/>
            <a:chExt cx="398520" cy="1780560"/>
          </a:xfrm>
        </p:grpSpPr>
        <p:sp>
          <p:nvSpPr>
            <p:cNvPr id="365" name="Google Shape;3202;p23"/>
            <p:cNvSpPr/>
            <p:nvPr/>
          </p:nvSpPr>
          <p:spPr>
            <a:xfrm>
              <a:off x="7737840" y="2914920"/>
              <a:ext cx="398520" cy="1780200"/>
            </a:xfrm>
            <a:custGeom>
              <a:avLst/>
              <a:gdLst/>
              <a:ahLst/>
              <a:rect l="l" t="t" r="r" b="b"/>
              <a:pathLst>
                <a:path w="25218" h="112610">
                  <a:moveTo>
                    <a:pt x="13073" y="0"/>
                  </a:moveTo>
                  <a:cubicBezTo>
                    <a:pt x="12240" y="4429"/>
                    <a:pt x="7763" y="25861"/>
                    <a:pt x="6584" y="31921"/>
                  </a:cubicBezTo>
                  <a:cubicBezTo>
                    <a:pt x="6560" y="32040"/>
                    <a:pt x="6549" y="32183"/>
                    <a:pt x="6513" y="32278"/>
                  </a:cubicBezTo>
                  <a:cubicBezTo>
                    <a:pt x="5691" y="37302"/>
                    <a:pt x="4917" y="42315"/>
                    <a:pt x="4203" y="47339"/>
                  </a:cubicBezTo>
                  <a:cubicBezTo>
                    <a:pt x="4132" y="47863"/>
                    <a:pt x="4060" y="48399"/>
                    <a:pt x="3989" y="48923"/>
                  </a:cubicBezTo>
                  <a:cubicBezTo>
                    <a:pt x="3953" y="49125"/>
                    <a:pt x="3929" y="49328"/>
                    <a:pt x="3893" y="49530"/>
                  </a:cubicBezTo>
                  <a:cubicBezTo>
                    <a:pt x="1453" y="67520"/>
                    <a:pt x="0" y="85606"/>
                    <a:pt x="857" y="104227"/>
                  </a:cubicBezTo>
                  <a:cubicBezTo>
                    <a:pt x="929" y="105835"/>
                    <a:pt x="1048" y="108883"/>
                    <a:pt x="1346" y="112609"/>
                  </a:cubicBezTo>
                  <a:lnTo>
                    <a:pt x="24134" y="112609"/>
                  </a:lnTo>
                  <a:cubicBezTo>
                    <a:pt x="25218" y="102096"/>
                    <a:pt x="25158" y="91761"/>
                    <a:pt x="24467" y="81570"/>
                  </a:cubicBezTo>
                  <a:cubicBezTo>
                    <a:pt x="24194" y="78296"/>
                    <a:pt x="23896" y="75021"/>
                    <a:pt x="23551" y="71735"/>
                  </a:cubicBezTo>
                  <a:cubicBezTo>
                    <a:pt x="23574" y="71688"/>
                    <a:pt x="23586" y="71664"/>
                    <a:pt x="23610" y="71616"/>
                  </a:cubicBezTo>
                  <a:cubicBezTo>
                    <a:pt x="23063" y="66068"/>
                    <a:pt x="22384" y="60531"/>
                    <a:pt x="21634" y="54995"/>
                  </a:cubicBezTo>
                  <a:cubicBezTo>
                    <a:pt x="20443" y="45601"/>
                    <a:pt x="19062" y="36255"/>
                    <a:pt x="17586" y="26992"/>
                  </a:cubicBezTo>
                  <a:cubicBezTo>
                    <a:pt x="16193" y="17871"/>
                    <a:pt x="14716" y="8835"/>
                    <a:pt x="13073" y="0"/>
                  </a:cubicBezTo>
                  <a:close/>
                </a:path>
              </a:pathLst>
            </a:custGeom>
            <a:solidFill>
              <a:schemeClr val="accent4"/>
            </a:solidFill>
            <a:ln w="0">
              <a:noFill/>
            </a:ln>
          </p:spPr>
          <p:style>
            <a:lnRef idx="0"/>
            <a:fillRef idx="0"/>
            <a:effectRef idx="0"/>
            <a:fontRef idx="minor"/>
          </p:style>
        </p:sp>
        <p:sp>
          <p:nvSpPr>
            <p:cNvPr id="366" name="Google Shape;3203;p23"/>
            <p:cNvSpPr/>
            <p:nvPr/>
          </p:nvSpPr>
          <p:spPr>
            <a:xfrm>
              <a:off x="7873920" y="4331520"/>
              <a:ext cx="260280" cy="363960"/>
            </a:xfrm>
            <a:custGeom>
              <a:avLst/>
              <a:gdLst/>
              <a:ahLst/>
              <a:rect l="l" t="t" r="r" b="b"/>
              <a:pathLst>
                <a:path w="16491" h="23040">
                  <a:moveTo>
                    <a:pt x="16240" y="1"/>
                  </a:moveTo>
                  <a:lnTo>
                    <a:pt x="16240" y="1"/>
                  </a:lnTo>
                  <a:cubicBezTo>
                    <a:pt x="11347" y="8525"/>
                    <a:pt x="6287" y="16872"/>
                    <a:pt x="0" y="23039"/>
                  </a:cubicBezTo>
                  <a:lnTo>
                    <a:pt x="15562" y="23039"/>
                  </a:lnTo>
                  <a:cubicBezTo>
                    <a:pt x="16336" y="15252"/>
                    <a:pt x="16490" y="7573"/>
                    <a:pt x="16240" y="1"/>
                  </a:cubicBezTo>
                  <a:close/>
                </a:path>
              </a:pathLst>
            </a:custGeom>
            <a:solidFill>
              <a:schemeClr val="accent4"/>
            </a:solidFill>
            <a:ln w="0">
              <a:noFill/>
            </a:ln>
          </p:spPr>
          <p:style>
            <a:lnRef idx="0"/>
            <a:fillRef idx="0"/>
            <a:effectRef idx="0"/>
            <a:fontRef idx="minor"/>
          </p:style>
        </p:sp>
        <p:sp>
          <p:nvSpPr>
            <p:cNvPr id="367" name="Google Shape;3204;p23"/>
            <p:cNvSpPr/>
            <p:nvPr/>
          </p:nvSpPr>
          <p:spPr>
            <a:xfrm>
              <a:off x="7748280" y="3745080"/>
              <a:ext cx="362520" cy="817200"/>
            </a:xfrm>
            <a:custGeom>
              <a:avLst/>
              <a:gdLst/>
              <a:ahLst/>
              <a:rect l="l" t="t" r="r" b="b"/>
              <a:pathLst>
                <a:path w="22945" h="51698">
                  <a:moveTo>
                    <a:pt x="20646" y="1"/>
                  </a:moveTo>
                  <a:cubicBezTo>
                    <a:pt x="16134" y="15467"/>
                    <a:pt x="9835" y="30826"/>
                    <a:pt x="1" y="42923"/>
                  </a:cubicBezTo>
                  <a:cubicBezTo>
                    <a:pt x="25" y="45840"/>
                    <a:pt x="108" y="48757"/>
                    <a:pt x="227" y="51697"/>
                  </a:cubicBezTo>
                  <a:cubicBezTo>
                    <a:pt x="10252" y="44280"/>
                    <a:pt x="16753" y="31659"/>
                    <a:pt x="22944" y="19122"/>
                  </a:cubicBezTo>
                  <a:cubicBezTo>
                    <a:pt x="22313" y="12740"/>
                    <a:pt x="21504" y="6370"/>
                    <a:pt x="20646" y="1"/>
                  </a:cubicBezTo>
                  <a:close/>
                </a:path>
              </a:pathLst>
            </a:custGeom>
            <a:solidFill>
              <a:schemeClr val="accent4"/>
            </a:solidFill>
            <a:ln w="0">
              <a:noFill/>
            </a:ln>
          </p:spPr>
          <p:style>
            <a:lnRef idx="0"/>
            <a:fillRef idx="0"/>
            <a:effectRef idx="0"/>
            <a:fontRef idx="minor"/>
          </p:style>
        </p:sp>
        <p:sp>
          <p:nvSpPr>
            <p:cNvPr id="368" name="Google Shape;3205;p23"/>
            <p:cNvSpPr/>
            <p:nvPr/>
          </p:nvSpPr>
          <p:spPr>
            <a:xfrm>
              <a:off x="7754760" y="2914920"/>
              <a:ext cx="272160" cy="1234800"/>
            </a:xfrm>
            <a:custGeom>
              <a:avLst/>
              <a:gdLst/>
              <a:ahLst/>
              <a:rect l="l" t="t" r="r" b="b"/>
              <a:pathLst>
                <a:path w="17229" h="78105">
                  <a:moveTo>
                    <a:pt x="11990" y="0"/>
                  </a:moveTo>
                  <a:cubicBezTo>
                    <a:pt x="11145" y="4524"/>
                    <a:pt x="6489" y="26777"/>
                    <a:pt x="5430" y="32278"/>
                  </a:cubicBezTo>
                  <a:cubicBezTo>
                    <a:pt x="2930" y="47458"/>
                    <a:pt x="882" y="62722"/>
                    <a:pt x="1" y="78105"/>
                  </a:cubicBezTo>
                  <a:cubicBezTo>
                    <a:pt x="9228" y="64699"/>
                    <a:pt x="14407" y="48613"/>
                    <a:pt x="17229" y="31730"/>
                  </a:cubicBezTo>
                  <a:cubicBezTo>
                    <a:pt x="15610" y="21003"/>
                    <a:pt x="13931" y="10370"/>
                    <a:pt x="11990" y="0"/>
                  </a:cubicBezTo>
                  <a:close/>
                </a:path>
              </a:pathLst>
            </a:custGeom>
            <a:solidFill>
              <a:schemeClr val="accent4"/>
            </a:solidFill>
            <a:ln w="0">
              <a:noFill/>
            </a:ln>
          </p:spPr>
          <p:style>
            <a:lnRef idx="0"/>
            <a:fillRef idx="0"/>
            <a:effectRef idx="0"/>
            <a:fontRef idx="minor"/>
          </p:style>
        </p:sp>
      </p:grpSp>
      <p:grpSp>
        <p:nvGrpSpPr>
          <p:cNvPr id="369" name="Google Shape;3206;p23"/>
          <p:cNvGrpSpPr/>
          <p:nvPr/>
        </p:nvGrpSpPr>
        <p:grpSpPr>
          <a:xfrm>
            <a:off x="-749880" y="4262760"/>
            <a:ext cx="2778840" cy="940680"/>
            <a:chOff x="-749880" y="4262760"/>
            <a:chExt cx="2778840" cy="940680"/>
          </a:xfrm>
        </p:grpSpPr>
        <p:sp>
          <p:nvSpPr>
            <p:cNvPr id="370" name="Google Shape;3207;p23"/>
            <p:cNvSpPr/>
            <p:nvPr/>
          </p:nvSpPr>
          <p:spPr>
            <a:xfrm>
              <a:off x="-563040" y="4675320"/>
              <a:ext cx="149760" cy="473760"/>
            </a:xfrm>
            <a:custGeom>
              <a:avLst/>
              <a:gdLst/>
              <a:ahLst/>
              <a:rect l="l" t="t" r="r" b="b"/>
              <a:pathLst>
                <a:path w="3609" h="11384">
                  <a:moveTo>
                    <a:pt x="941" y="1"/>
                  </a:moveTo>
                  <a:cubicBezTo>
                    <a:pt x="620" y="477"/>
                    <a:pt x="298" y="965"/>
                    <a:pt x="1" y="1453"/>
                  </a:cubicBezTo>
                  <a:cubicBezTo>
                    <a:pt x="227" y="2215"/>
                    <a:pt x="453" y="2977"/>
                    <a:pt x="656" y="3751"/>
                  </a:cubicBezTo>
                  <a:cubicBezTo>
                    <a:pt x="1310" y="6228"/>
                    <a:pt x="1811" y="8800"/>
                    <a:pt x="2061" y="11359"/>
                  </a:cubicBezTo>
                  <a:lnTo>
                    <a:pt x="3608" y="11383"/>
                  </a:lnTo>
                  <a:cubicBezTo>
                    <a:pt x="3239" y="7764"/>
                    <a:pt x="1882" y="4287"/>
                    <a:pt x="1108" y="739"/>
                  </a:cubicBezTo>
                  <a:cubicBezTo>
                    <a:pt x="1049" y="489"/>
                    <a:pt x="989" y="251"/>
                    <a:pt x="941" y="1"/>
                  </a:cubicBezTo>
                  <a:close/>
                </a:path>
              </a:pathLst>
            </a:custGeom>
            <a:solidFill>
              <a:schemeClr val="accent6"/>
            </a:solidFill>
            <a:ln w="0">
              <a:noFill/>
            </a:ln>
          </p:spPr>
          <p:style>
            <a:lnRef idx="0"/>
            <a:fillRef idx="0"/>
            <a:effectRef idx="0"/>
            <a:fontRef idx="minor"/>
          </p:style>
        </p:sp>
        <p:sp>
          <p:nvSpPr>
            <p:cNvPr id="371" name="Google Shape;3208;p23"/>
            <p:cNvSpPr/>
            <p:nvPr/>
          </p:nvSpPr>
          <p:spPr>
            <a:xfrm>
              <a:off x="-643320" y="4810680"/>
              <a:ext cx="101880" cy="335880"/>
            </a:xfrm>
            <a:custGeom>
              <a:avLst/>
              <a:gdLst/>
              <a:ahLst/>
              <a:rect l="l" t="t" r="r" b="b"/>
              <a:pathLst>
                <a:path w="2454" h="8073">
                  <a:moveTo>
                    <a:pt x="858" y="0"/>
                  </a:moveTo>
                  <a:cubicBezTo>
                    <a:pt x="561" y="548"/>
                    <a:pt x="263" y="1084"/>
                    <a:pt x="1" y="1596"/>
                  </a:cubicBezTo>
                  <a:cubicBezTo>
                    <a:pt x="96" y="1893"/>
                    <a:pt x="203" y="2179"/>
                    <a:pt x="299" y="2477"/>
                  </a:cubicBezTo>
                  <a:cubicBezTo>
                    <a:pt x="870" y="4275"/>
                    <a:pt x="1323" y="6156"/>
                    <a:pt x="1513" y="8061"/>
                  </a:cubicBezTo>
                  <a:lnTo>
                    <a:pt x="2454" y="8073"/>
                  </a:lnTo>
                  <a:cubicBezTo>
                    <a:pt x="2204" y="5644"/>
                    <a:pt x="1727" y="3239"/>
                    <a:pt x="1096" y="881"/>
                  </a:cubicBezTo>
                  <a:cubicBezTo>
                    <a:pt x="1013" y="584"/>
                    <a:pt x="942" y="286"/>
                    <a:pt x="858" y="0"/>
                  </a:cubicBezTo>
                  <a:close/>
                </a:path>
              </a:pathLst>
            </a:custGeom>
            <a:solidFill>
              <a:schemeClr val="accent6"/>
            </a:solidFill>
            <a:ln w="0">
              <a:noFill/>
            </a:ln>
          </p:spPr>
          <p:style>
            <a:lnRef idx="0"/>
            <a:fillRef idx="0"/>
            <a:effectRef idx="0"/>
            <a:fontRef idx="minor"/>
          </p:style>
        </p:sp>
        <p:sp>
          <p:nvSpPr>
            <p:cNvPr id="372" name="Google Shape;3209;p23"/>
            <p:cNvSpPr/>
            <p:nvPr/>
          </p:nvSpPr>
          <p:spPr>
            <a:xfrm>
              <a:off x="-749880" y="4959360"/>
              <a:ext cx="104400" cy="184680"/>
            </a:xfrm>
            <a:custGeom>
              <a:avLst/>
              <a:gdLst/>
              <a:ahLst/>
              <a:rect l="l" t="t" r="r" b="b"/>
              <a:pathLst>
                <a:path w="2513" h="4442">
                  <a:moveTo>
                    <a:pt x="1572" y="0"/>
                  </a:moveTo>
                  <a:cubicBezTo>
                    <a:pt x="1488" y="202"/>
                    <a:pt x="1417" y="381"/>
                    <a:pt x="1334" y="560"/>
                  </a:cubicBezTo>
                  <a:cubicBezTo>
                    <a:pt x="834" y="1810"/>
                    <a:pt x="381" y="3084"/>
                    <a:pt x="0" y="4382"/>
                  </a:cubicBezTo>
                  <a:lnTo>
                    <a:pt x="2512" y="4441"/>
                  </a:lnTo>
                  <a:cubicBezTo>
                    <a:pt x="2346" y="2941"/>
                    <a:pt x="2012" y="1453"/>
                    <a:pt x="1572" y="0"/>
                  </a:cubicBezTo>
                  <a:close/>
                </a:path>
              </a:pathLst>
            </a:custGeom>
            <a:solidFill>
              <a:schemeClr val="accent6"/>
            </a:solidFill>
            <a:ln w="0">
              <a:noFill/>
            </a:ln>
          </p:spPr>
          <p:style>
            <a:lnRef idx="0"/>
            <a:fillRef idx="0"/>
            <a:effectRef idx="0"/>
            <a:fontRef idx="minor"/>
          </p:style>
        </p:sp>
        <p:sp>
          <p:nvSpPr>
            <p:cNvPr id="373" name="Google Shape;3210;p23"/>
            <p:cNvSpPr/>
            <p:nvPr/>
          </p:nvSpPr>
          <p:spPr>
            <a:xfrm>
              <a:off x="-473760" y="4514040"/>
              <a:ext cx="185760" cy="636840"/>
            </a:xfrm>
            <a:custGeom>
              <a:avLst/>
              <a:gdLst/>
              <a:ahLst/>
              <a:rect l="l" t="t" r="r" b="b"/>
              <a:pathLst>
                <a:path w="4466" h="15300">
                  <a:moveTo>
                    <a:pt x="1823" y="0"/>
                  </a:moveTo>
                  <a:cubicBezTo>
                    <a:pt x="1192" y="679"/>
                    <a:pt x="632" y="1322"/>
                    <a:pt x="358" y="1679"/>
                  </a:cubicBezTo>
                  <a:lnTo>
                    <a:pt x="1" y="2167"/>
                  </a:lnTo>
                  <a:cubicBezTo>
                    <a:pt x="275" y="3465"/>
                    <a:pt x="537" y="4751"/>
                    <a:pt x="846" y="6025"/>
                  </a:cubicBezTo>
                  <a:cubicBezTo>
                    <a:pt x="1251" y="7632"/>
                    <a:pt x="1727" y="9228"/>
                    <a:pt x="2144" y="10835"/>
                  </a:cubicBezTo>
                  <a:cubicBezTo>
                    <a:pt x="2370" y="11680"/>
                    <a:pt x="2561" y="12526"/>
                    <a:pt x="2716" y="13371"/>
                  </a:cubicBezTo>
                  <a:cubicBezTo>
                    <a:pt x="2727" y="13478"/>
                    <a:pt x="2751" y="13597"/>
                    <a:pt x="2775" y="13704"/>
                  </a:cubicBezTo>
                  <a:lnTo>
                    <a:pt x="2823" y="13966"/>
                  </a:lnTo>
                  <a:cubicBezTo>
                    <a:pt x="2835" y="14062"/>
                    <a:pt x="2846" y="14133"/>
                    <a:pt x="2858" y="14228"/>
                  </a:cubicBezTo>
                  <a:cubicBezTo>
                    <a:pt x="2894" y="14335"/>
                    <a:pt x="2906" y="14454"/>
                    <a:pt x="2894" y="14538"/>
                  </a:cubicBezTo>
                  <a:cubicBezTo>
                    <a:pt x="2906" y="14597"/>
                    <a:pt x="2906" y="14669"/>
                    <a:pt x="2918" y="14728"/>
                  </a:cubicBezTo>
                  <a:cubicBezTo>
                    <a:pt x="2942" y="14907"/>
                    <a:pt x="2966" y="15085"/>
                    <a:pt x="2977" y="15264"/>
                  </a:cubicBezTo>
                  <a:lnTo>
                    <a:pt x="4466" y="15300"/>
                  </a:lnTo>
                  <a:cubicBezTo>
                    <a:pt x="4442" y="14955"/>
                    <a:pt x="4394" y="14597"/>
                    <a:pt x="4347" y="14252"/>
                  </a:cubicBezTo>
                  <a:cubicBezTo>
                    <a:pt x="4323" y="14097"/>
                    <a:pt x="4311" y="13931"/>
                    <a:pt x="4275" y="13764"/>
                  </a:cubicBezTo>
                  <a:cubicBezTo>
                    <a:pt x="4251" y="13585"/>
                    <a:pt x="4228" y="13407"/>
                    <a:pt x="4204" y="13228"/>
                  </a:cubicBezTo>
                  <a:cubicBezTo>
                    <a:pt x="4168" y="13002"/>
                    <a:pt x="4132" y="12799"/>
                    <a:pt x="4097" y="12573"/>
                  </a:cubicBezTo>
                  <a:cubicBezTo>
                    <a:pt x="4085" y="12454"/>
                    <a:pt x="4049" y="12323"/>
                    <a:pt x="4037" y="12204"/>
                  </a:cubicBezTo>
                  <a:cubicBezTo>
                    <a:pt x="4013" y="11966"/>
                    <a:pt x="3966" y="11728"/>
                    <a:pt x="3918" y="11490"/>
                  </a:cubicBezTo>
                  <a:cubicBezTo>
                    <a:pt x="3906" y="11383"/>
                    <a:pt x="3870" y="11264"/>
                    <a:pt x="3859" y="11156"/>
                  </a:cubicBezTo>
                  <a:cubicBezTo>
                    <a:pt x="3859" y="11097"/>
                    <a:pt x="3847" y="11025"/>
                    <a:pt x="3835" y="10966"/>
                  </a:cubicBezTo>
                  <a:cubicBezTo>
                    <a:pt x="3608" y="9751"/>
                    <a:pt x="3370" y="8513"/>
                    <a:pt x="3156" y="7275"/>
                  </a:cubicBezTo>
                  <a:cubicBezTo>
                    <a:pt x="2739" y="4846"/>
                    <a:pt x="2323" y="2405"/>
                    <a:pt x="1823" y="0"/>
                  </a:cubicBezTo>
                  <a:close/>
                </a:path>
              </a:pathLst>
            </a:custGeom>
            <a:solidFill>
              <a:schemeClr val="accent6"/>
            </a:solidFill>
            <a:ln w="0">
              <a:noFill/>
            </a:ln>
          </p:spPr>
          <p:style>
            <a:lnRef idx="0"/>
            <a:fillRef idx="0"/>
            <a:effectRef idx="0"/>
            <a:fontRef idx="minor"/>
          </p:style>
        </p:sp>
        <p:sp>
          <p:nvSpPr>
            <p:cNvPr id="374" name="Google Shape;3211;p23"/>
            <p:cNvSpPr/>
            <p:nvPr/>
          </p:nvSpPr>
          <p:spPr>
            <a:xfrm>
              <a:off x="-343440" y="4376160"/>
              <a:ext cx="176760" cy="777600"/>
            </a:xfrm>
            <a:custGeom>
              <a:avLst/>
              <a:gdLst/>
              <a:ahLst/>
              <a:rect l="l" t="t" r="r" b="b"/>
              <a:pathLst>
                <a:path w="4251" h="18682">
                  <a:moveTo>
                    <a:pt x="2215" y="0"/>
                  </a:moveTo>
                  <a:cubicBezTo>
                    <a:pt x="1560" y="536"/>
                    <a:pt x="905" y="1096"/>
                    <a:pt x="298" y="1691"/>
                  </a:cubicBezTo>
                  <a:lnTo>
                    <a:pt x="0" y="1989"/>
                  </a:lnTo>
                  <a:cubicBezTo>
                    <a:pt x="179" y="2798"/>
                    <a:pt x="346" y="3620"/>
                    <a:pt x="500" y="4441"/>
                  </a:cubicBezTo>
                  <a:cubicBezTo>
                    <a:pt x="1012" y="7049"/>
                    <a:pt x="1489" y="9668"/>
                    <a:pt x="1905" y="12252"/>
                  </a:cubicBezTo>
                  <a:cubicBezTo>
                    <a:pt x="2060" y="13145"/>
                    <a:pt x="2215" y="14038"/>
                    <a:pt x="2358" y="14931"/>
                  </a:cubicBezTo>
                  <a:cubicBezTo>
                    <a:pt x="2572" y="16169"/>
                    <a:pt x="2751" y="17395"/>
                    <a:pt x="2870" y="18657"/>
                  </a:cubicBezTo>
                  <a:lnTo>
                    <a:pt x="4251" y="18681"/>
                  </a:lnTo>
                  <a:cubicBezTo>
                    <a:pt x="4203" y="18003"/>
                    <a:pt x="4167" y="17312"/>
                    <a:pt x="4108" y="16633"/>
                  </a:cubicBezTo>
                  <a:cubicBezTo>
                    <a:pt x="4072" y="16348"/>
                    <a:pt x="4060" y="16062"/>
                    <a:pt x="4025" y="15776"/>
                  </a:cubicBezTo>
                  <a:cubicBezTo>
                    <a:pt x="4001" y="15395"/>
                    <a:pt x="3953" y="14990"/>
                    <a:pt x="3929" y="14597"/>
                  </a:cubicBezTo>
                  <a:cubicBezTo>
                    <a:pt x="3894" y="14264"/>
                    <a:pt x="3846" y="13919"/>
                    <a:pt x="3822" y="13573"/>
                  </a:cubicBezTo>
                  <a:cubicBezTo>
                    <a:pt x="3786" y="13252"/>
                    <a:pt x="3751" y="12907"/>
                    <a:pt x="3715" y="12561"/>
                  </a:cubicBezTo>
                  <a:cubicBezTo>
                    <a:pt x="3691" y="12240"/>
                    <a:pt x="3644" y="11907"/>
                    <a:pt x="3608" y="11585"/>
                  </a:cubicBezTo>
                  <a:cubicBezTo>
                    <a:pt x="3572" y="11168"/>
                    <a:pt x="3524" y="10764"/>
                    <a:pt x="3477" y="10347"/>
                  </a:cubicBezTo>
                  <a:cubicBezTo>
                    <a:pt x="3465" y="10240"/>
                    <a:pt x="3465" y="10156"/>
                    <a:pt x="3453" y="10049"/>
                  </a:cubicBezTo>
                  <a:cubicBezTo>
                    <a:pt x="3191" y="7775"/>
                    <a:pt x="2917" y="5501"/>
                    <a:pt x="2620" y="3215"/>
                  </a:cubicBezTo>
                  <a:lnTo>
                    <a:pt x="2215" y="0"/>
                  </a:lnTo>
                  <a:close/>
                </a:path>
              </a:pathLst>
            </a:custGeom>
            <a:solidFill>
              <a:schemeClr val="accent6"/>
            </a:solidFill>
            <a:ln w="0">
              <a:noFill/>
            </a:ln>
          </p:spPr>
          <p:style>
            <a:lnRef idx="0"/>
            <a:fillRef idx="0"/>
            <a:effectRef idx="0"/>
            <a:fontRef idx="minor"/>
          </p:style>
        </p:sp>
        <p:sp>
          <p:nvSpPr>
            <p:cNvPr id="375" name="Google Shape;3212;p23"/>
            <p:cNvSpPr/>
            <p:nvPr/>
          </p:nvSpPr>
          <p:spPr>
            <a:xfrm>
              <a:off x="-12960" y="4262760"/>
              <a:ext cx="117720" cy="896400"/>
            </a:xfrm>
            <a:custGeom>
              <a:avLst/>
              <a:gdLst/>
              <a:ahLst/>
              <a:rect l="l" t="t" r="r" b="b"/>
              <a:pathLst>
                <a:path w="2835" h="21535">
                  <a:moveTo>
                    <a:pt x="2431" y="0"/>
                  </a:moveTo>
                  <a:cubicBezTo>
                    <a:pt x="1622" y="0"/>
                    <a:pt x="807" y="88"/>
                    <a:pt x="1" y="210"/>
                  </a:cubicBezTo>
                  <a:cubicBezTo>
                    <a:pt x="1" y="2877"/>
                    <a:pt x="96" y="5520"/>
                    <a:pt x="215" y="8187"/>
                  </a:cubicBezTo>
                  <a:cubicBezTo>
                    <a:pt x="358" y="11497"/>
                    <a:pt x="584" y="14783"/>
                    <a:pt x="834" y="18081"/>
                  </a:cubicBezTo>
                  <a:cubicBezTo>
                    <a:pt x="834" y="18177"/>
                    <a:pt x="846" y="18260"/>
                    <a:pt x="846" y="18355"/>
                  </a:cubicBezTo>
                  <a:cubicBezTo>
                    <a:pt x="882" y="18701"/>
                    <a:pt x="894" y="19022"/>
                    <a:pt x="918" y="19367"/>
                  </a:cubicBezTo>
                  <a:cubicBezTo>
                    <a:pt x="953" y="19796"/>
                    <a:pt x="1001" y="20248"/>
                    <a:pt x="1025" y="20689"/>
                  </a:cubicBezTo>
                  <a:cubicBezTo>
                    <a:pt x="1037" y="20975"/>
                    <a:pt x="1072" y="21237"/>
                    <a:pt x="1084" y="21510"/>
                  </a:cubicBezTo>
                  <a:lnTo>
                    <a:pt x="2323" y="21534"/>
                  </a:lnTo>
                  <a:cubicBezTo>
                    <a:pt x="2323" y="19498"/>
                    <a:pt x="2287" y="17474"/>
                    <a:pt x="2275" y="15438"/>
                  </a:cubicBezTo>
                  <a:cubicBezTo>
                    <a:pt x="2263" y="13319"/>
                    <a:pt x="2299" y="11223"/>
                    <a:pt x="2323" y="9116"/>
                  </a:cubicBezTo>
                  <a:cubicBezTo>
                    <a:pt x="2323" y="8723"/>
                    <a:pt x="2334" y="8318"/>
                    <a:pt x="2334" y="7937"/>
                  </a:cubicBezTo>
                  <a:cubicBezTo>
                    <a:pt x="2346" y="7663"/>
                    <a:pt x="2346" y="7413"/>
                    <a:pt x="2346" y="7151"/>
                  </a:cubicBezTo>
                  <a:cubicBezTo>
                    <a:pt x="2370" y="5854"/>
                    <a:pt x="2394" y="4556"/>
                    <a:pt x="2477" y="3258"/>
                  </a:cubicBezTo>
                  <a:cubicBezTo>
                    <a:pt x="2549" y="2175"/>
                    <a:pt x="2656" y="1091"/>
                    <a:pt x="2834" y="8"/>
                  </a:cubicBezTo>
                  <a:cubicBezTo>
                    <a:pt x="2700" y="3"/>
                    <a:pt x="2566" y="0"/>
                    <a:pt x="2431" y="0"/>
                  </a:cubicBezTo>
                  <a:close/>
                </a:path>
              </a:pathLst>
            </a:custGeom>
            <a:solidFill>
              <a:schemeClr val="accent6"/>
            </a:solidFill>
            <a:ln w="0">
              <a:noFill/>
            </a:ln>
          </p:spPr>
          <p:style>
            <a:lnRef idx="0"/>
            <a:fillRef idx="0"/>
            <a:effectRef idx="0"/>
            <a:fontRef idx="minor"/>
          </p:style>
        </p:sp>
        <p:sp>
          <p:nvSpPr>
            <p:cNvPr id="376" name="Google Shape;3213;p23"/>
            <p:cNvSpPr/>
            <p:nvPr/>
          </p:nvSpPr>
          <p:spPr>
            <a:xfrm>
              <a:off x="1020960" y="4658760"/>
              <a:ext cx="490680" cy="524880"/>
            </a:xfrm>
            <a:custGeom>
              <a:avLst/>
              <a:gdLst/>
              <a:ahLst/>
              <a:rect l="l" t="t" r="r" b="b"/>
              <a:pathLst>
                <a:path w="11788" h="12610">
                  <a:moveTo>
                    <a:pt x="10942" y="1"/>
                  </a:moveTo>
                  <a:cubicBezTo>
                    <a:pt x="8918" y="870"/>
                    <a:pt x="7180" y="2275"/>
                    <a:pt x="5680" y="3906"/>
                  </a:cubicBezTo>
                  <a:lnTo>
                    <a:pt x="5275" y="4347"/>
                  </a:lnTo>
                  <a:cubicBezTo>
                    <a:pt x="5263" y="4370"/>
                    <a:pt x="5239" y="4394"/>
                    <a:pt x="5227" y="4406"/>
                  </a:cubicBezTo>
                  <a:cubicBezTo>
                    <a:pt x="5096" y="4573"/>
                    <a:pt x="4965" y="4728"/>
                    <a:pt x="4822" y="4882"/>
                  </a:cubicBezTo>
                  <a:cubicBezTo>
                    <a:pt x="2893" y="7204"/>
                    <a:pt x="1358" y="9859"/>
                    <a:pt x="0" y="12550"/>
                  </a:cubicBezTo>
                  <a:lnTo>
                    <a:pt x="3013" y="12610"/>
                  </a:lnTo>
                  <a:lnTo>
                    <a:pt x="3501" y="11538"/>
                  </a:lnTo>
                  <a:cubicBezTo>
                    <a:pt x="3513" y="11490"/>
                    <a:pt x="3536" y="11479"/>
                    <a:pt x="3536" y="11467"/>
                  </a:cubicBezTo>
                  <a:cubicBezTo>
                    <a:pt x="3536" y="11467"/>
                    <a:pt x="3536" y="11455"/>
                    <a:pt x="3560" y="11383"/>
                  </a:cubicBezTo>
                  <a:cubicBezTo>
                    <a:pt x="3632" y="11205"/>
                    <a:pt x="3715" y="11050"/>
                    <a:pt x="3798" y="10871"/>
                  </a:cubicBezTo>
                  <a:cubicBezTo>
                    <a:pt x="4025" y="10395"/>
                    <a:pt x="4263" y="9931"/>
                    <a:pt x="4501" y="9454"/>
                  </a:cubicBezTo>
                  <a:cubicBezTo>
                    <a:pt x="4941" y="8609"/>
                    <a:pt x="5394" y="7776"/>
                    <a:pt x="5882" y="6954"/>
                  </a:cubicBezTo>
                  <a:cubicBezTo>
                    <a:pt x="6346" y="6192"/>
                    <a:pt x="6834" y="5454"/>
                    <a:pt x="7358" y="4751"/>
                  </a:cubicBezTo>
                  <a:cubicBezTo>
                    <a:pt x="7906" y="4025"/>
                    <a:pt x="8489" y="3323"/>
                    <a:pt x="9132" y="2680"/>
                  </a:cubicBezTo>
                  <a:cubicBezTo>
                    <a:pt x="9930" y="1858"/>
                    <a:pt x="10835" y="1132"/>
                    <a:pt x="11787" y="477"/>
                  </a:cubicBezTo>
                  <a:cubicBezTo>
                    <a:pt x="11514" y="299"/>
                    <a:pt x="11228" y="156"/>
                    <a:pt x="10942" y="1"/>
                  </a:cubicBezTo>
                  <a:close/>
                </a:path>
              </a:pathLst>
            </a:custGeom>
            <a:solidFill>
              <a:schemeClr val="accent6"/>
            </a:solidFill>
            <a:ln w="0">
              <a:noFill/>
            </a:ln>
          </p:spPr>
          <p:style>
            <a:lnRef idx="0"/>
            <a:fillRef idx="0"/>
            <a:effectRef idx="0"/>
            <a:fontRef idx="minor"/>
          </p:style>
        </p:sp>
        <p:sp>
          <p:nvSpPr>
            <p:cNvPr id="377" name="Google Shape;3214;p23"/>
            <p:cNvSpPr/>
            <p:nvPr/>
          </p:nvSpPr>
          <p:spPr>
            <a:xfrm>
              <a:off x="1215360" y="4717440"/>
              <a:ext cx="427680" cy="470520"/>
            </a:xfrm>
            <a:custGeom>
              <a:avLst/>
              <a:gdLst/>
              <a:ahLst/>
              <a:rect l="l" t="t" r="r" b="b"/>
              <a:pathLst>
                <a:path w="10276" h="11312">
                  <a:moveTo>
                    <a:pt x="8585" y="1"/>
                  </a:moveTo>
                  <a:cubicBezTo>
                    <a:pt x="6263" y="1477"/>
                    <a:pt x="4370" y="3418"/>
                    <a:pt x="2882" y="5799"/>
                  </a:cubicBezTo>
                  <a:cubicBezTo>
                    <a:pt x="1786" y="7549"/>
                    <a:pt x="858" y="9395"/>
                    <a:pt x="0" y="11252"/>
                  </a:cubicBezTo>
                  <a:lnTo>
                    <a:pt x="2941" y="11312"/>
                  </a:lnTo>
                  <a:cubicBezTo>
                    <a:pt x="3060" y="11074"/>
                    <a:pt x="3168" y="10847"/>
                    <a:pt x="3275" y="10621"/>
                  </a:cubicBezTo>
                  <a:cubicBezTo>
                    <a:pt x="3299" y="10562"/>
                    <a:pt x="3334" y="10490"/>
                    <a:pt x="3358" y="10431"/>
                  </a:cubicBezTo>
                  <a:cubicBezTo>
                    <a:pt x="3429" y="10264"/>
                    <a:pt x="3513" y="10109"/>
                    <a:pt x="3596" y="9943"/>
                  </a:cubicBezTo>
                  <a:cubicBezTo>
                    <a:pt x="3632" y="9871"/>
                    <a:pt x="3668" y="9812"/>
                    <a:pt x="3703" y="9728"/>
                  </a:cubicBezTo>
                  <a:cubicBezTo>
                    <a:pt x="3787" y="9585"/>
                    <a:pt x="3870" y="9419"/>
                    <a:pt x="3953" y="9252"/>
                  </a:cubicBezTo>
                  <a:cubicBezTo>
                    <a:pt x="4001" y="9192"/>
                    <a:pt x="4025" y="9133"/>
                    <a:pt x="4061" y="9073"/>
                  </a:cubicBezTo>
                  <a:cubicBezTo>
                    <a:pt x="4144" y="8919"/>
                    <a:pt x="4251" y="8740"/>
                    <a:pt x="4346" y="8573"/>
                  </a:cubicBezTo>
                  <a:cubicBezTo>
                    <a:pt x="4358" y="8526"/>
                    <a:pt x="4382" y="8466"/>
                    <a:pt x="4418" y="8419"/>
                  </a:cubicBezTo>
                  <a:cubicBezTo>
                    <a:pt x="4525" y="8228"/>
                    <a:pt x="4644" y="8049"/>
                    <a:pt x="4739" y="7859"/>
                  </a:cubicBezTo>
                  <a:cubicBezTo>
                    <a:pt x="4763" y="7823"/>
                    <a:pt x="4775" y="7811"/>
                    <a:pt x="4787" y="7788"/>
                  </a:cubicBezTo>
                  <a:cubicBezTo>
                    <a:pt x="5180" y="7109"/>
                    <a:pt x="5608" y="6454"/>
                    <a:pt x="6049" y="5823"/>
                  </a:cubicBezTo>
                  <a:cubicBezTo>
                    <a:pt x="6978" y="4513"/>
                    <a:pt x="8013" y="3275"/>
                    <a:pt x="9204" y="2168"/>
                  </a:cubicBezTo>
                  <a:cubicBezTo>
                    <a:pt x="9549" y="1846"/>
                    <a:pt x="9906" y="1549"/>
                    <a:pt x="10276" y="1251"/>
                  </a:cubicBezTo>
                  <a:cubicBezTo>
                    <a:pt x="9728" y="822"/>
                    <a:pt x="9168" y="406"/>
                    <a:pt x="8585" y="1"/>
                  </a:cubicBezTo>
                  <a:close/>
                </a:path>
              </a:pathLst>
            </a:custGeom>
            <a:solidFill>
              <a:schemeClr val="accent6"/>
            </a:solidFill>
            <a:ln w="0">
              <a:noFill/>
            </a:ln>
          </p:spPr>
          <p:style>
            <a:lnRef idx="0"/>
            <a:fillRef idx="0"/>
            <a:effectRef idx="0"/>
            <a:fontRef idx="minor"/>
          </p:style>
        </p:sp>
        <p:sp>
          <p:nvSpPr>
            <p:cNvPr id="378" name="Google Shape;3215;p23"/>
            <p:cNvSpPr/>
            <p:nvPr/>
          </p:nvSpPr>
          <p:spPr>
            <a:xfrm>
              <a:off x="1406880" y="4811400"/>
              <a:ext cx="341640" cy="381240"/>
            </a:xfrm>
            <a:custGeom>
              <a:avLst/>
              <a:gdLst/>
              <a:ahLst/>
              <a:rect l="l" t="t" r="r" b="b"/>
              <a:pathLst>
                <a:path w="8216" h="9168">
                  <a:moveTo>
                    <a:pt x="6894" y="0"/>
                  </a:moveTo>
                  <a:cubicBezTo>
                    <a:pt x="5072" y="1417"/>
                    <a:pt x="3560" y="3155"/>
                    <a:pt x="2274" y="5072"/>
                  </a:cubicBezTo>
                  <a:cubicBezTo>
                    <a:pt x="2251" y="5108"/>
                    <a:pt x="2227" y="5144"/>
                    <a:pt x="2203" y="5179"/>
                  </a:cubicBezTo>
                  <a:cubicBezTo>
                    <a:pt x="2108" y="5310"/>
                    <a:pt x="2036" y="5441"/>
                    <a:pt x="1953" y="5584"/>
                  </a:cubicBezTo>
                  <a:cubicBezTo>
                    <a:pt x="1905" y="5644"/>
                    <a:pt x="1870" y="5703"/>
                    <a:pt x="1834" y="5763"/>
                  </a:cubicBezTo>
                  <a:cubicBezTo>
                    <a:pt x="1751" y="5894"/>
                    <a:pt x="1679" y="6013"/>
                    <a:pt x="1608" y="6132"/>
                  </a:cubicBezTo>
                  <a:lnTo>
                    <a:pt x="1477" y="6358"/>
                  </a:lnTo>
                  <a:cubicBezTo>
                    <a:pt x="1417" y="6477"/>
                    <a:pt x="1334" y="6572"/>
                    <a:pt x="1274" y="6691"/>
                  </a:cubicBezTo>
                  <a:cubicBezTo>
                    <a:pt x="1227" y="6787"/>
                    <a:pt x="1179" y="6870"/>
                    <a:pt x="1131" y="6965"/>
                  </a:cubicBezTo>
                  <a:lnTo>
                    <a:pt x="953" y="7275"/>
                  </a:lnTo>
                  <a:cubicBezTo>
                    <a:pt x="893" y="7382"/>
                    <a:pt x="846" y="7477"/>
                    <a:pt x="786" y="7584"/>
                  </a:cubicBezTo>
                  <a:cubicBezTo>
                    <a:pt x="738" y="7680"/>
                    <a:pt x="679" y="7787"/>
                    <a:pt x="643" y="7870"/>
                  </a:cubicBezTo>
                  <a:cubicBezTo>
                    <a:pt x="584" y="7989"/>
                    <a:pt x="500" y="8120"/>
                    <a:pt x="441" y="8239"/>
                  </a:cubicBezTo>
                  <a:cubicBezTo>
                    <a:pt x="417" y="8311"/>
                    <a:pt x="369" y="8394"/>
                    <a:pt x="298" y="8513"/>
                  </a:cubicBezTo>
                  <a:cubicBezTo>
                    <a:pt x="191" y="8715"/>
                    <a:pt x="107" y="8906"/>
                    <a:pt x="0" y="9120"/>
                  </a:cubicBezTo>
                  <a:lnTo>
                    <a:pt x="2155" y="9168"/>
                  </a:lnTo>
                  <a:cubicBezTo>
                    <a:pt x="2310" y="8918"/>
                    <a:pt x="2453" y="8656"/>
                    <a:pt x="2620" y="8406"/>
                  </a:cubicBezTo>
                  <a:cubicBezTo>
                    <a:pt x="2691" y="8275"/>
                    <a:pt x="2786" y="8156"/>
                    <a:pt x="2858" y="8037"/>
                  </a:cubicBezTo>
                  <a:cubicBezTo>
                    <a:pt x="2929" y="7906"/>
                    <a:pt x="3024" y="7787"/>
                    <a:pt x="3096" y="7668"/>
                  </a:cubicBezTo>
                  <a:cubicBezTo>
                    <a:pt x="3203" y="7489"/>
                    <a:pt x="3322" y="7322"/>
                    <a:pt x="3441" y="7156"/>
                  </a:cubicBezTo>
                  <a:cubicBezTo>
                    <a:pt x="3477" y="7084"/>
                    <a:pt x="3536" y="7013"/>
                    <a:pt x="3584" y="6929"/>
                  </a:cubicBezTo>
                  <a:cubicBezTo>
                    <a:pt x="3703" y="6751"/>
                    <a:pt x="3834" y="6572"/>
                    <a:pt x="3977" y="6394"/>
                  </a:cubicBezTo>
                  <a:cubicBezTo>
                    <a:pt x="4037" y="6322"/>
                    <a:pt x="4072" y="6251"/>
                    <a:pt x="4132" y="6179"/>
                  </a:cubicBezTo>
                  <a:cubicBezTo>
                    <a:pt x="5418" y="4453"/>
                    <a:pt x="6799" y="2822"/>
                    <a:pt x="8216" y="1214"/>
                  </a:cubicBezTo>
                  <a:cubicBezTo>
                    <a:pt x="7787" y="798"/>
                    <a:pt x="7346" y="381"/>
                    <a:pt x="6894" y="0"/>
                  </a:cubicBezTo>
                  <a:close/>
                </a:path>
              </a:pathLst>
            </a:custGeom>
            <a:solidFill>
              <a:schemeClr val="accent6"/>
            </a:solidFill>
            <a:ln w="0">
              <a:noFill/>
            </a:ln>
          </p:spPr>
          <p:style>
            <a:lnRef idx="0"/>
            <a:fillRef idx="0"/>
            <a:effectRef idx="0"/>
            <a:fontRef idx="minor"/>
          </p:style>
        </p:sp>
        <p:sp>
          <p:nvSpPr>
            <p:cNvPr id="379" name="Google Shape;3216;p23"/>
            <p:cNvSpPr/>
            <p:nvPr/>
          </p:nvSpPr>
          <p:spPr>
            <a:xfrm>
              <a:off x="903600" y="4605840"/>
              <a:ext cx="495000" cy="575280"/>
            </a:xfrm>
            <a:custGeom>
              <a:avLst/>
              <a:gdLst/>
              <a:ahLst/>
              <a:rect l="l" t="t" r="r" b="b"/>
              <a:pathLst>
                <a:path w="11895" h="13825">
                  <a:moveTo>
                    <a:pt x="9668" y="1"/>
                  </a:moveTo>
                  <a:cubicBezTo>
                    <a:pt x="7930" y="1239"/>
                    <a:pt x="6454" y="2811"/>
                    <a:pt x="5180" y="4537"/>
                  </a:cubicBezTo>
                  <a:cubicBezTo>
                    <a:pt x="5168" y="4549"/>
                    <a:pt x="5144" y="4585"/>
                    <a:pt x="5132" y="4597"/>
                  </a:cubicBezTo>
                  <a:lnTo>
                    <a:pt x="4906" y="4906"/>
                  </a:lnTo>
                  <a:cubicBezTo>
                    <a:pt x="4894" y="4942"/>
                    <a:pt x="4870" y="4990"/>
                    <a:pt x="4834" y="5013"/>
                  </a:cubicBezTo>
                  <a:cubicBezTo>
                    <a:pt x="4751" y="5168"/>
                    <a:pt x="4644" y="5311"/>
                    <a:pt x="4513" y="5490"/>
                  </a:cubicBezTo>
                  <a:cubicBezTo>
                    <a:pt x="2739" y="8097"/>
                    <a:pt x="1310" y="10919"/>
                    <a:pt x="0" y="13788"/>
                  </a:cubicBezTo>
                  <a:lnTo>
                    <a:pt x="1120" y="13824"/>
                  </a:lnTo>
                  <a:cubicBezTo>
                    <a:pt x="1751" y="12502"/>
                    <a:pt x="2441" y="11205"/>
                    <a:pt x="3179" y="9943"/>
                  </a:cubicBezTo>
                  <a:cubicBezTo>
                    <a:pt x="3322" y="9716"/>
                    <a:pt x="3441" y="9502"/>
                    <a:pt x="3572" y="9300"/>
                  </a:cubicBezTo>
                  <a:cubicBezTo>
                    <a:pt x="3596" y="9240"/>
                    <a:pt x="3632" y="9193"/>
                    <a:pt x="3656" y="9145"/>
                  </a:cubicBezTo>
                  <a:cubicBezTo>
                    <a:pt x="3763" y="8966"/>
                    <a:pt x="3882" y="8812"/>
                    <a:pt x="3989" y="8633"/>
                  </a:cubicBezTo>
                  <a:cubicBezTo>
                    <a:pt x="4013" y="8585"/>
                    <a:pt x="4037" y="8550"/>
                    <a:pt x="4060" y="8514"/>
                  </a:cubicBezTo>
                  <a:cubicBezTo>
                    <a:pt x="4180" y="8300"/>
                    <a:pt x="4311" y="8097"/>
                    <a:pt x="4453" y="7895"/>
                  </a:cubicBezTo>
                  <a:lnTo>
                    <a:pt x="4453" y="7883"/>
                  </a:lnTo>
                  <a:cubicBezTo>
                    <a:pt x="5180" y="6776"/>
                    <a:pt x="5977" y="5704"/>
                    <a:pt x="6847" y="4704"/>
                  </a:cubicBezTo>
                  <a:cubicBezTo>
                    <a:pt x="7751" y="3668"/>
                    <a:pt x="8740" y="2704"/>
                    <a:pt x="9811" y="1870"/>
                  </a:cubicBezTo>
                  <a:cubicBezTo>
                    <a:pt x="10478" y="1346"/>
                    <a:pt x="11157" y="894"/>
                    <a:pt x="11895" y="489"/>
                  </a:cubicBezTo>
                  <a:cubicBezTo>
                    <a:pt x="11180" y="263"/>
                    <a:pt x="10442" y="84"/>
                    <a:pt x="9668" y="1"/>
                  </a:cubicBezTo>
                  <a:close/>
                </a:path>
              </a:pathLst>
            </a:custGeom>
            <a:solidFill>
              <a:schemeClr val="accent6"/>
            </a:solidFill>
            <a:ln w="0">
              <a:noFill/>
            </a:ln>
          </p:spPr>
          <p:style>
            <a:lnRef idx="0"/>
            <a:fillRef idx="0"/>
            <a:effectRef idx="0"/>
            <a:fontRef idx="minor"/>
          </p:style>
        </p:sp>
        <p:sp>
          <p:nvSpPr>
            <p:cNvPr id="380" name="Google Shape;3217;p23"/>
            <p:cNvSpPr/>
            <p:nvPr/>
          </p:nvSpPr>
          <p:spPr>
            <a:xfrm>
              <a:off x="570960" y="4631040"/>
              <a:ext cx="441360" cy="543240"/>
            </a:xfrm>
            <a:custGeom>
              <a:avLst/>
              <a:gdLst/>
              <a:ahLst/>
              <a:rect l="l" t="t" r="r" b="b"/>
              <a:pathLst>
                <a:path w="10609" h="13050">
                  <a:moveTo>
                    <a:pt x="10609" y="0"/>
                  </a:moveTo>
                  <a:cubicBezTo>
                    <a:pt x="9359" y="310"/>
                    <a:pt x="8073" y="631"/>
                    <a:pt x="6811" y="810"/>
                  </a:cubicBezTo>
                  <a:cubicBezTo>
                    <a:pt x="5680" y="2298"/>
                    <a:pt x="4680" y="3905"/>
                    <a:pt x="3763" y="5596"/>
                  </a:cubicBezTo>
                  <a:cubicBezTo>
                    <a:pt x="2417" y="8025"/>
                    <a:pt x="1108" y="10466"/>
                    <a:pt x="0" y="12990"/>
                  </a:cubicBezTo>
                  <a:lnTo>
                    <a:pt x="2917" y="13049"/>
                  </a:lnTo>
                  <a:cubicBezTo>
                    <a:pt x="3191" y="12371"/>
                    <a:pt x="3477" y="11680"/>
                    <a:pt x="3775" y="11013"/>
                  </a:cubicBezTo>
                  <a:cubicBezTo>
                    <a:pt x="4549" y="9263"/>
                    <a:pt x="5358" y="7489"/>
                    <a:pt x="6370" y="5846"/>
                  </a:cubicBezTo>
                  <a:cubicBezTo>
                    <a:pt x="6561" y="5537"/>
                    <a:pt x="6751" y="5227"/>
                    <a:pt x="6966" y="4929"/>
                  </a:cubicBezTo>
                  <a:cubicBezTo>
                    <a:pt x="7775" y="3703"/>
                    <a:pt x="8644" y="2548"/>
                    <a:pt x="9537" y="1381"/>
                  </a:cubicBezTo>
                  <a:lnTo>
                    <a:pt x="10609" y="0"/>
                  </a:lnTo>
                  <a:close/>
                </a:path>
              </a:pathLst>
            </a:custGeom>
            <a:solidFill>
              <a:schemeClr val="accent6"/>
            </a:solidFill>
            <a:ln w="0">
              <a:noFill/>
            </a:ln>
          </p:spPr>
          <p:style>
            <a:lnRef idx="0"/>
            <a:fillRef idx="0"/>
            <a:effectRef idx="0"/>
            <a:fontRef idx="minor"/>
          </p:style>
        </p:sp>
        <p:sp>
          <p:nvSpPr>
            <p:cNvPr id="381" name="Google Shape;3218;p23"/>
            <p:cNvSpPr/>
            <p:nvPr/>
          </p:nvSpPr>
          <p:spPr>
            <a:xfrm>
              <a:off x="1821240" y="5016960"/>
              <a:ext cx="105840" cy="183240"/>
            </a:xfrm>
            <a:custGeom>
              <a:avLst/>
              <a:gdLst/>
              <a:ahLst/>
              <a:rect l="l" t="t" r="r" b="b"/>
              <a:pathLst>
                <a:path w="2549" h="4406">
                  <a:moveTo>
                    <a:pt x="1704" y="0"/>
                  </a:moveTo>
                  <a:cubicBezTo>
                    <a:pt x="1287" y="1000"/>
                    <a:pt x="882" y="2036"/>
                    <a:pt x="489" y="3048"/>
                  </a:cubicBezTo>
                  <a:cubicBezTo>
                    <a:pt x="334" y="3477"/>
                    <a:pt x="168" y="3929"/>
                    <a:pt x="1" y="4370"/>
                  </a:cubicBezTo>
                  <a:lnTo>
                    <a:pt x="1430" y="4405"/>
                  </a:lnTo>
                  <a:cubicBezTo>
                    <a:pt x="1787" y="3286"/>
                    <a:pt x="2144" y="2167"/>
                    <a:pt x="2549" y="1072"/>
                  </a:cubicBezTo>
                  <a:lnTo>
                    <a:pt x="1704" y="0"/>
                  </a:lnTo>
                  <a:close/>
                </a:path>
              </a:pathLst>
            </a:custGeom>
            <a:solidFill>
              <a:schemeClr val="accent6"/>
            </a:solidFill>
            <a:ln w="0">
              <a:noFill/>
            </a:ln>
          </p:spPr>
          <p:style>
            <a:lnRef idx="0"/>
            <a:fillRef idx="0"/>
            <a:effectRef idx="0"/>
            <a:fontRef idx="minor"/>
          </p:style>
        </p:sp>
        <p:sp>
          <p:nvSpPr>
            <p:cNvPr id="382" name="Google Shape;3219;p23"/>
            <p:cNvSpPr/>
            <p:nvPr/>
          </p:nvSpPr>
          <p:spPr>
            <a:xfrm>
              <a:off x="1947960" y="5123520"/>
              <a:ext cx="81000" cy="79920"/>
            </a:xfrm>
            <a:custGeom>
              <a:avLst/>
              <a:gdLst/>
              <a:ahLst/>
              <a:rect l="l" t="t" r="r" b="b"/>
              <a:pathLst>
                <a:path w="1953" h="1929">
                  <a:moveTo>
                    <a:pt x="607" y="0"/>
                  </a:moveTo>
                  <a:cubicBezTo>
                    <a:pt x="405" y="619"/>
                    <a:pt x="191" y="1262"/>
                    <a:pt x="0" y="1881"/>
                  </a:cubicBezTo>
                  <a:lnTo>
                    <a:pt x="1953" y="1929"/>
                  </a:lnTo>
                  <a:cubicBezTo>
                    <a:pt x="1524" y="1274"/>
                    <a:pt x="1072" y="631"/>
                    <a:pt x="607" y="0"/>
                  </a:cubicBezTo>
                  <a:close/>
                </a:path>
              </a:pathLst>
            </a:custGeom>
            <a:solidFill>
              <a:schemeClr val="accent6"/>
            </a:solidFill>
            <a:ln w="0">
              <a:noFill/>
            </a:ln>
          </p:spPr>
          <p:style>
            <a:lnRef idx="0"/>
            <a:fillRef idx="0"/>
            <a:effectRef idx="0"/>
            <a:fontRef idx="minor"/>
          </p:style>
        </p:sp>
        <p:sp>
          <p:nvSpPr>
            <p:cNvPr id="383" name="Google Shape;3220;p23"/>
            <p:cNvSpPr/>
            <p:nvPr/>
          </p:nvSpPr>
          <p:spPr>
            <a:xfrm>
              <a:off x="-191160" y="4288320"/>
              <a:ext cx="160200" cy="868320"/>
            </a:xfrm>
            <a:custGeom>
              <a:avLst/>
              <a:gdLst/>
              <a:ahLst/>
              <a:rect l="l" t="t" r="r" b="b"/>
              <a:pathLst>
                <a:path w="3859" h="20861">
                  <a:moveTo>
                    <a:pt x="2763" y="1"/>
                  </a:moveTo>
                  <a:cubicBezTo>
                    <a:pt x="1786" y="299"/>
                    <a:pt x="870" y="703"/>
                    <a:pt x="0" y="1192"/>
                  </a:cubicBezTo>
                  <a:cubicBezTo>
                    <a:pt x="393" y="4311"/>
                    <a:pt x="810" y="7442"/>
                    <a:pt x="1179" y="10562"/>
                  </a:cubicBezTo>
                  <a:cubicBezTo>
                    <a:pt x="1393" y="12276"/>
                    <a:pt x="1584" y="13967"/>
                    <a:pt x="1751" y="15670"/>
                  </a:cubicBezTo>
                  <a:lnTo>
                    <a:pt x="1751" y="15717"/>
                  </a:lnTo>
                  <a:cubicBezTo>
                    <a:pt x="1774" y="16086"/>
                    <a:pt x="1822" y="16455"/>
                    <a:pt x="1846" y="16824"/>
                  </a:cubicBezTo>
                  <a:cubicBezTo>
                    <a:pt x="1846" y="16896"/>
                    <a:pt x="1870" y="16944"/>
                    <a:pt x="1870" y="17003"/>
                  </a:cubicBezTo>
                  <a:cubicBezTo>
                    <a:pt x="1894" y="17348"/>
                    <a:pt x="1929" y="17682"/>
                    <a:pt x="1953" y="18015"/>
                  </a:cubicBezTo>
                  <a:cubicBezTo>
                    <a:pt x="1965" y="18110"/>
                    <a:pt x="1965" y="18217"/>
                    <a:pt x="1989" y="18301"/>
                  </a:cubicBezTo>
                  <a:cubicBezTo>
                    <a:pt x="2001" y="18622"/>
                    <a:pt x="2025" y="18944"/>
                    <a:pt x="2072" y="19253"/>
                  </a:cubicBezTo>
                  <a:cubicBezTo>
                    <a:pt x="2084" y="19360"/>
                    <a:pt x="2084" y="19468"/>
                    <a:pt x="2108" y="19575"/>
                  </a:cubicBezTo>
                  <a:cubicBezTo>
                    <a:pt x="2132" y="19980"/>
                    <a:pt x="2167" y="20420"/>
                    <a:pt x="2191" y="20837"/>
                  </a:cubicBezTo>
                  <a:lnTo>
                    <a:pt x="3858" y="20861"/>
                  </a:lnTo>
                  <a:cubicBezTo>
                    <a:pt x="3799" y="19944"/>
                    <a:pt x="3727" y="19015"/>
                    <a:pt x="3644" y="18098"/>
                  </a:cubicBezTo>
                  <a:cubicBezTo>
                    <a:pt x="3632" y="17920"/>
                    <a:pt x="3620" y="17753"/>
                    <a:pt x="3608" y="17575"/>
                  </a:cubicBezTo>
                  <a:cubicBezTo>
                    <a:pt x="3549" y="16741"/>
                    <a:pt x="3489" y="15920"/>
                    <a:pt x="3429" y="15086"/>
                  </a:cubicBezTo>
                  <a:cubicBezTo>
                    <a:pt x="3406" y="14955"/>
                    <a:pt x="3406" y="14812"/>
                    <a:pt x="3394" y="14669"/>
                  </a:cubicBezTo>
                  <a:cubicBezTo>
                    <a:pt x="3251" y="12729"/>
                    <a:pt x="3132" y="10752"/>
                    <a:pt x="3025" y="8812"/>
                  </a:cubicBezTo>
                  <a:cubicBezTo>
                    <a:pt x="2917" y="6621"/>
                    <a:pt x="2834" y="4454"/>
                    <a:pt x="2787" y="2263"/>
                  </a:cubicBezTo>
                  <a:cubicBezTo>
                    <a:pt x="2775" y="1513"/>
                    <a:pt x="2763" y="763"/>
                    <a:pt x="2763" y="1"/>
                  </a:cubicBezTo>
                  <a:close/>
                </a:path>
              </a:pathLst>
            </a:custGeom>
            <a:solidFill>
              <a:schemeClr val="accent6"/>
            </a:solidFill>
            <a:ln w="0">
              <a:noFill/>
            </a:ln>
          </p:spPr>
          <p:style>
            <a:lnRef idx="0"/>
            <a:fillRef idx="0"/>
            <a:effectRef idx="0"/>
            <a:fontRef idx="minor"/>
          </p:style>
        </p:sp>
        <p:sp>
          <p:nvSpPr>
            <p:cNvPr id="384" name="Google Shape;3221;p23"/>
            <p:cNvSpPr/>
            <p:nvPr/>
          </p:nvSpPr>
          <p:spPr>
            <a:xfrm>
              <a:off x="313920" y="4453920"/>
              <a:ext cx="246600" cy="712080"/>
            </a:xfrm>
            <a:custGeom>
              <a:avLst/>
              <a:gdLst/>
              <a:ahLst/>
              <a:rect l="l" t="t" r="r" b="b"/>
              <a:pathLst>
                <a:path w="5931" h="17110">
                  <a:moveTo>
                    <a:pt x="3501" y="1"/>
                  </a:moveTo>
                  <a:cubicBezTo>
                    <a:pt x="3025" y="989"/>
                    <a:pt x="2620" y="2037"/>
                    <a:pt x="2287" y="3096"/>
                  </a:cubicBezTo>
                  <a:cubicBezTo>
                    <a:pt x="2275" y="3132"/>
                    <a:pt x="2275" y="3168"/>
                    <a:pt x="2263" y="3191"/>
                  </a:cubicBezTo>
                  <a:cubicBezTo>
                    <a:pt x="2215" y="3370"/>
                    <a:pt x="2156" y="3537"/>
                    <a:pt x="2120" y="3715"/>
                  </a:cubicBezTo>
                  <a:cubicBezTo>
                    <a:pt x="2096" y="3775"/>
                    <a:pt x="2085" y="3823"/>
                    <a:pt x="2073" y="3870"/>
                  </a:cubicBezTo>
                  <a:lnTo>
                    <a:pt x="1894" y="4489"/>
                  </a:lnTo>
                  <a:cubicBezTo>
                    <a:pt x="1894" y="4501"/>
                    <a:pt x="1882" y="4537"/>
                    <a:pt x="1882" y="4561"/>
                  </a:cubicBezTo>
                  <a:cubicBezTo>
                    <a:pt x="1823" y="4775"/>
                    <a:pt x="1763" y="4977"/>
                    <a:pt x="1715" y="5192"/>
                  </a:cubicBezTo>
                  <a:cubicBezTo>
                    <a:pt x="1715" y="5204"/>
                    <a:pt x="1704" y="5216"/>
                    <a:pt x="1704" y="5239"/>
                  </a:cubicBezTo>
                  <a:cubicBezTo>
                    <a:pt x="1644" y="5454"/>
                    <a:pt x="1584" y="5692"/>
                    <a:pt x="1537" y="5918"/>
                  </a:cubicBezTo>
                  <a:cubicBezTo>
                    <a:pt x="1525" y="5930"/>
                    <a:pt x="1525" y="5954"/>
                    <a:pt x="1525" y="5966"/>
                  </a:cubicBezTo>
                  <a:cubicBezTo>
                    <a:pt x="1418" y="6430"/>
                    <a:pt x="1323" y="6882"/>
                    <a:pt x="1239" y="7359"/>
                  </a:cubicBezTo>
                  <a:lnTo>
                    <a:pt x="1239" y="7394"/>
                  </a:lnTo>
                  <a:cubicBezTo>
                    <a:pt x="1144" y="7871"/>
                    <a:pt x="1072" y="8347"/>
                    <a:pt x="1001" y="8823"/>
                  </a:cubicBezTo>
                  <a:lnTo>
                    <a:pt x="1001" y="8835"/>
                  </a:lnTo>
                  <a:cubicBezTo>
                    <a:pt x="930" y="9311"/>
                    <a:pt x="846" y="9799"/>
                    <a:pt x="787" y="10276"/>
                  </a:cubicBezTo>
                  <a:cubicBezTo>
                    <a:pt x="703" y="10990"/>
                    <a:pt x="608" y="11728"/>
                    <a:pt x="525" y="12443"/>
                  </a:cubicBezTo>
                  <a:lnTo>
                    <a:pt x="525" y="12502"/>
                  </a:lnTo>
                  <a:cubicBezTo>
                    <a:pt x="489" y="12740"/>
                    <a:pt x="477" y="12955"/>
                    <a:pt x="453" y="13181"/>
                  </a:cubicBezTo>
                  <a:lnTo>
                    <a:pt x="453" y="13193"/>
                  </a:lnTo>
                  <a:cubicBezTo>
                    <a:pt x="418" y="13419"/>
                    <a:pt x="406" y="13657"/>
                    <a:pt x="370" y="13883"/>
                  </a:cubicBezTo>
                  <a:cubicBezTo>
                    <a:pt x="346" y="14133"/>
                    <a:pt x="310" y="14383"/>
                    <a:pt x="287" y="14621"/>
                  </a:cubicBezTo>
                  <a:cubicBezTo>
                    <a:pt x="191" y="15443"/>
                    <a:pt x="108" y="16265"/>
                    <a:pt x="1" y="17086"/>
                  </a:cubicBezTo>
                  <a:lnTo>
                    <a:pt x="1251" y="17110"/>
                  </a:lnTo>
                  <a:cubicBezTo>
                    <a:pt x="1358" y="16669"/>
                    <a:pt x="1477" y="16217"/>
                    <a:pt x="1596" y="15776"/>
                  </a:cubicBezTo>
                  <a:cubicBezTo>
                    <a:pt x="1620" y="15693"/>
                    <a:pt x="1632" y="15634"/>
                    <a:pt x="1656" y="15562"/>
                  </a:cubicBezTo>
                  <a:cubicBezTo>
                    <a:pt x="1775" y="15133"/>
                    <a:pt x="1894" y="14681"/>
                    <a:pt x="2013" y="14252"/>
                  </a:cubicBezTo>
                  <a:cubicBezTo>
                    <a:pt x="2025" y="14205"/>
                    <a:pt x="2037" y="14145"/>
                    <a:pt x="2061" y="14110"/>
                  </a:cubicBezTo>
                  <a:cubicBezTo>
                    <a:pt x="2882" y="11228"/>
                    <a:pt x="3847" y="8395"/>
                    <a:pt x="4978" y="5632"/>
                  </a:cubicBezTo>
                  <a:cubicBezTo>
                    <a:pt x="5252" y="4942"/>
                    <a:pt x="5549" y="4239"/>
                    <a:pt x="5871" y="3537"/>
                  </a:cubicBezTo>
                  <a:cubicBezTo>
                    <a:pt x="5883" y="3489"/>
                    <a:pt x="5906" y="3453"/>
                    <a:pt x="5930" y="3406"/>
                  </a:cubicBezTo>
                  <a:cubicBezTo>
                    <a:pt x="5633" y="3132"/>
                    <a:pt x="5335" y="2822"/>
                    <a:pt x="5049" y="2477"/>
                  </a:cubicBezTo>
                  <a:cubicBezTo>
                    <a:pt x="4466" y="1763"/>
                    <a:pt x="4001" y="846"/>
                    <a:pt x="3501" y="1"/>
                  </a:cubicBezTo>
                  <a:close/>
                </a:path>
              </a:pathLst>
            </a:custGeom>
            <a:solidFill>
              <a:schemeClr val="accent6"/>
            </a:solidFill>
            <a:ln w="0">
              <a:noFill/>
            </a:ln>
          </p:spPr>
          <p:style>
            <a:lnRef idx="0"/>
            <a:fillRef idx="0"/>
            <a:effectRef idx="0"/>
            <a:fontRef idx="minor"/>
          </p:style>
        </p:sp>
        <p:sp>
          <p:nvSpPr>
            <p:cNvPr id="385" name="Google Shape;3222;p23"/>
            <p:cNvSpPr/>
            <p:nvPr/>
          </p:nvSpPr>
          <p:spPr>
            <a:xfrm>
              <a:off x="433080" y="4633560"/>
              <a:ext cx="336240" cy="535320"/>
            </a:xfrm>
            <a:custGeom>
              <a:avLst/>
              <a:gdLst/>
              <a:ahLst/>
              <a:rect l="l" t="t" r="r" b="b"/>
              <a:pathLst>
                <a:path w="8085" h="12860">
                  <a:moveTo>
                    <a:pt x="4346" y="1"/>
                  </a:moveTo>
                  <a:cubicBezTo>
                    <a:pt x="3918" y="941"/>
                    <a:pt x="3525" y="1918"/>
                    <a:pt x="3156" y="2894"/>
                  </a:cubicBezTo>
                  <a:cubicBezTo>
                    <a:pt x="3037" y="3203"/>
                    <a:pt x="2929" y="3513"/>
                    <a:pt x="2798" y="3823"/>
                  </a:cubicBezTo>
                  <a:cubicBezTo>
                    <a:pt x="1727" y="6775"/>
                    <a:pt x="798" y="9776"/>
                    <a:pt x="0" y="12824"/>
                  </a:cubicBezTo>
                  <a:lnTo>
                    <a:pt x="1655" y="12859"/>
                  </a:lnTo>
                  <a:cubicBezTo>
                    <a:pt x="2072" y="11907"/>
                    <a:pt x="2501" y="10954"/>
                    <a:pt x="2965" y="10014"/>
                  </a:cubicBezTo>
                  <a:cubicBezTo>
                    <a:pt x="3179" y="9597"/>
                    <a:pt x="3394" y="9168"/>
                    <a:pt x="3608" y="8740"/>
                  </a:cubicBezTo>
                  <a:cubicBezTo>
                    <a:pt x="3608" y="8704"/>
                    <a:pt x="3620" y="8692"/>
                    <a:pt x="3632" y="8668"/>
                  </a:cubicBezTo>
                  <a:cubicBezTo>
                    <a:pt x="4275" y="7371"/>
                    <a:pt x="4942" y="6085"/>
                    <a:pt x="5644" y="4823"/>
                  </a:cubicBezTo>
                  <a:cubicBezTo>
                    <a:pt x="6382" y="3501"/>
                    <a:pt x="7156" y="2203"/>
                    <a:pt x="8013" y="965"/>
                  </a:cubicBezTo>
                  <a:cubicBezTo>
                    <a:pt x="8037" y="941"/>
                    <a:pt x="8073" y="906"/>
                    <a:pt x="8085" y="882"/>
                  </a:cubicBezTo>
                  <a:cubicBezTo>
                    <a:pt x="6775" y="882"/>
                    <a:pt x="5513" y="644"/>
                    <a:pt x="4346" y="1"/>
                  </a:cubicBezTo>
                  <a:close/>
                </a:path>
              </a:pathLst>
            </a:custGeom>
            <a:solidFill>
              <a:schemeClr val="accent6"/>
            </a:solidFill>
            <a:ln w="0">
              <a:noFill/>
            </a:ln>
          </p:spPr>
          <p:style>
            <a:lnRef idx="0"/>
            <a:fillRef idx="0"/>
            <a:effectRef idx="0"/>
            <a:fontRef idx="minor"/>
          </p:style>
        </p:sp>
        <p:sp>
          <p:nvSpPr>
            <p:cNvPr id="386" name="Google Shape;3223;p23"/>
            <p:cNvSpPr/>
            <p:nvPr/>
          </p:nvSpPr>
          <p:spPr>
            <a:xfrm>
              <a:off x="760320" y="4600800"/>
              <a:ext cx="447840" cy="575280"/>
            </a:xfrm>
            <a:custGeom>
              <a:avLst/>
              <a:gdLst/>
              <a:ahLst/>
              <a:rect l="l" t="t" r="r" b="b"/>
              <a:pathLst>
                <a:path w="10764" h="13824">
                  <a:moveTo>
                    <a:pt x="10764" y="1"/>
                  </a:moveTo>
                  <a:lnTo>
                    <a:pt x="10764" y="1"/>
                  </a:lnTo>
                  <a:cubicBezTo>
                    <a:pt x="9930" y="13"/>
                    <a:pt x="9204" y="72"/>
                    <a:pt x="8430" y="203"/>
                  </a:cubicBezTo>
                  <a:cubicBezTo>
                    <a:pt x="8347" y="263"/>
                    <a:pt x="8287" y="346"/>
                    <a:pt x="8228" y="418"/>
                  </a:cubicBezTo>
                  <a:cubicBezTo>
                    <a:pt x="7061" y="1965"/>
                    <a:pt x="5835" y="3501"/>
                    <a:pt x="4692" y="5073"/>
                  </a:cubicBezTo>
                  <a:cubicBezTo>
                    <a:pt x="3691" y="6478"/>
                    <a:pt x="2799" y="7919"/>
                    <a:pt x="2013" y="9454"/>
                  </a:cubicBezTo>
                  <a:cubicBezTo>
                    <a:pt x="1906" y="9657"/>
                    <a:pt x="1798" y="9883"/>
                    <a:pt x="1656" y="10074"/>
                  </a:cubicBezTo>
                  <a:cubicBezTo>
                    <a:pt x="1072" y="11300"/>
                    <a:pt x="524" y="12526"/>
                    <a:pt x="1" y="13776"/>
                  </a:cubicBezTo>
                  <a:lnTo>
                    <a:pt x="1763" y="13824"/>
                  </a:lnTo>
                  <a:cubicBezTo>
                    <a:pt x="1858" y="13586"/>
                    <a:pt x="1977" y="13336"/>
                    <a:pt x="2084" y="13098"/>
                  </a:cubicBezTo>
                  <a:cubicBezTo>
                    <a:pt x="2132" y="13026"/>
                    <a:pt x="2156" y="12931"/>
                    <a:pt x="2203" y="12848"/>
                  </a:cubicBezTo>
                  <a:cubicBezTo>
                    <a:pt x="2275" y="12693"/>
                    <a:pt x="2358" y="12526"/>
                    <a:pt x="2429" y="12371"/>
                  </a:cubicBezTo>
                  <a:lnTo>
                    <a:pt x="2656" y="11871"/>
                  </a:lnTo>
                  <a:cubicBezTo>
                    <a:pt x="2715" y="11740"/>
                    <a:pt x="2787" y="11598"/>
                    <a:pt x="2846" y="11455"/>
                  </a:cubicBezTo>
                  <a:cubicBezTo>
                    <a:pt x="2918" y="11300"/>
                    <a:pt x="3013" y="11133"/>
                    <a:pt x="3084" y="10967"/>
                  </a:cubicBezTo>
                  <a:cubicBezTo>
                    <a:pt x="3108" y="10919"/>
                    <a:pt x="3132" y="10859"/>
                    <a:pt x="3156" y="10824"/>
                  </a:cubicBezTo>
                  <a:cubicBezTo>
                    <a:pt x="4180" y="8692"/>
                    <a:pt x="5335" y="6633"/>
                    <a:pt x="6656" y="4716"/>
                  </a:cubicBezTo>
                  <a:cubicBezTo>
                    <a:pt x="7513" y="3466"/>
                    <a:pt x="8466" y="2275"/>
                    <a:pt x="9526" y="1180"/>
                  </a:cubicBezTo>
                  <a:cubicBezTo>
                    <a:pt x="9930" y="775"/>
                    <a:pt x="10335" y="370"/>
                    <a:pt x="10764" y="1"/>
                  </a:cubicBezTo>
                  <a:close/>
                </a:path>
              </a:pathLst>
            </a:custGeom>
            <a:solidFill>
              <a:schemeClr val="accent6"/>
            </a:solidFill>
            <a:ln w="0">
              <a:noFill/>
            </a:ln>
          </p:spPr>
          <p:style>
            <a:lnRef idx="0"/>
            <a:fillRef idx="0"/>
            <a:effectRef idx="0"/>
            <a:fontRef idx="minor"/>
          </p:style>
        </p:sp>
        <p:sp>
          <p:nvSpPr>
            <p:cNvPr id="387" name="Google Shape;3224;p23"/>
            <p:cNvSpPr/>
            <p:nvPr/>
          </p:nvSpPr>
          <p:spPr>
            <a:xfrm>
              <a:off x="1572840" y="4907880"/>
              <a:ext cx="272880" cy="289800"/>
            </a:xfrm>
            <a:custGeom>
              <a:avLst/>
              <a:gdLst/>
              <a:ahLst/>
              <a:rect l="l" t="t" r="r" b="b"/>
              <a:pathLst>
                <a:path w="6562" h="6966">
                  <a:moveTo>
                    <a:pt x="5347" y="1"/>
                  </a:moveTo>
                  <a:cubicBezTo>
                    <a:pt x="4001" y="1513"/>
                    <a:pt x="2692" y="3049"/>
                    <a:pt x="1489" y="4668"/>
                  </a:cubicBezTo>
                  <a:cubicBezTo>
                    <a:pt x="1370" y="4823"/>
                    <a:pt x="1263" y="4978"/>
                    <a:pt x="1144" y="5132"/>
                  </a:cubicBezTo>
                  <a:cubicBezTo>
                    <a:pt x="1144" y="5144"/>
                    <a:pt x="1132" y="5144"/>
                    <a:pt x="1132" y="5156"/>
                  </a:cubicBezTo>
                  <a:cubicBezTo>
                    <a:pt x="953" y="5418"/>
                    <a:pt x="775" y="5656"/>
                    <a:pt x="608" y="5906"/>
                  </a:cubicBezTo>
                  <a:cubicBezTo>
                    <a:pt x="560" y="5966"/>
                    <a:pt x="537" y="6025"/>
                    <a:pt x="501" y="6085"/>
                  </a:cubicBezTo>
                  <a:cubicBezTo>
                    <a:pt x="322" y="6335"/>
                    <a:pt x="168" y="6585"/>
                    <a:pt x="1" y="6859"/>
                  </a:cubicBezTo>
                  <a:lnTo>
                    <a:pt x="4370" y="6966"/>
                  </a:lnTo>
                  <a:cubicBezTo>
                    <a:pt x="4573" y="6383"/>
                    <a:pt x="4775" y="5799"/>
                    <a:pt x="5002" y="5216"/>
                  </a:cubicBezTo>
                  <a:cubicBezTo>
                    <a:pt x="5490" y="3906"/>
                    <a:pt x="6025" y="2596"/>
                    <a:pt x="6561" y="1311"/>
                  </a:cubicBezTo>
                  <a:cubicBezTo>
                    <a:pt x="6156" y="858"/>
                    <a:pt x="5764" y="429"/>
                    <a:pt x="5347" y="1"/>
                  </a:cubicBezTo>
                  <a:close/>
                </a:path>
              </a:pathLst>
            </a:custGeom>
            <a:solidFill>
              <a:schemeClr val="accent6"/>
            </a:solidFill>
            <a:ln w="0">
              <a:noFill/>
            </a:ln>
          </p:spPr>
          <p:style>
            <a:lnRef idx="0"/>
            <a:fillRef idx="0"/>
            <a:effectRef idx="0"/>
            <a:fontRef idx="minor"/>
          </p:style>
        </p:sp>
        <p:sp>
          <p:nvSpPr>
            <p:cNvPr id="388" name="Google Shape;3225;p23"/>
            <p:cNvSpPr/>
            <p:nvPr/>
          </p:nvSpPr>
          <p:spPr>
            <a:xfrm>
              <a:off x="220320" y="4313880"/>
              <a:ext cx="197640" cy="848520"/>
            </a:xfrm>
            <a:custGeom>
              <a:avLst/>
              <a:gdLst/>
              <a:ahLst/>
              <a:rect l="l" t="t" r="r" b="b"/>
              <a:pathLst>
                <a:path w="4752" h="20384">
                  <a:moveTo>
                    <a:pt x="2120" y="0"/>
                  </a:moveTo>
                  <a:cubicBezTo>
                    <a:pt x="1584" y="1738"/>
                    <a:pt x="1358" y="3584"/>
                    <a:pt x="1179" y="5417"/>
                  </a:cubicBezTo>
                  <a:cubicBezTo>
                    <a:pt x="1156" y="5787"/>
                    <a:pt x="1120" y="6168"/>
                    <a:pt x="1072" y="6537"/>
                  </a:cubicBezTo>
                  <a:lnTo>
                    <a:pt x="1072" y="6584"/>
                  </a:lnTo>
                  <a:cubicBezTo>
                    <a:pt x="1048" y="6953"/>
                    <a:pt x="1001" y="7334"/>
                    <a:pt x="953" y="7715"/>
                  </a:cubicBezTo>
                  <a:cubicBezTo>
                    <a:pt x="477" y="11775"/>
                    <a:pt x="144" y="15871"/>
                    <a:pt x="1" y="19931"/>
                  </a:cubicBezTo>
                  <a:lnTo>
                    <a:pt x="1" y="20372"/>
                  </a:lnTo>
                  <a:lnTo>
                    <a:pt x="679" y="20384"/>
                  </a:lnTo>
                  <a:cubicBezTo>
                    <a:pt x="715" y="20062"/>
                    <a:pt x="751" y="19753"/>
                    <a:pt x="798" y="19419"/>
                  </a:cubicBezTo>
                  <a:cubicBezTo>
                    <a:pt x="810" y="19360"/>
                    <a:pt x="810" y="19288"/>
                    <a:pt x="822" y="19229"/>
                  </a:cubicBezTo>
                  <a:cubicBezTo>
                    <a:pt x="953" y="18098"/>
                    <a:pt x="1072" y="16955"/>
                    <a:pt x="1215" y="15824"/>
                  </a:cubicBezTo>
                  <a:lnTo>
                    <a:pt x="1215" y="15788"/>
                  </a:lnTo>
                  <a:cubicBezTo>
                    <a:pt x="1251" y="15502"/>
                    <a:pt x="1287" y="15240"/>
                    <a:pt x="1310" y="14954"/>
                  </a:cubicBezTo>
                  <a:cubicBezTo>
                    <a:pt x="1310" y="14907"/>
                    <a:pt x="1334" y="14871"/>
                    <a:pt x="1334" y="14823"/>
                  </a:cubicBezTo>
                  <a:cubicBezTo>
                    <a:pt x="1358" y="14550"/>
                    <a:pt x="1406" y="14300"/>
                    <a:pt x="1429" y="14038"/>
                  </a:cubicBezTo>
                  <a:cubicBezTo>
                    <a:pt x="1429" y="13978"/>
                    <a:pt x="1453" y="13930"/>
                    <a:pt x="1453" y="13871"/>
                  </a:cubicBezTo>
                  <a:cubicBezTo>
                    <a:pt x="1477" y="13621"/>
                    <a:pt x="1525" y="13371"/>
                    <a:pt x="1548" y="13109"/>
                  </a:cubicBezTo>
                  <a:cubicBezTo>
                    <a:pt x="1572" y="13073"/>
                    <a:pt x="1572" y="13014"/>
                    <a:pt x="1584" y="12954"/>
                  </a:cubicBezTo>
                  <a:cubicBezTo>
                    <a:pt x="1632" y="12692"/>
                    <a:pt x="1656" y="12442"/>
                    <a:pt x="1703" y="12192"/>
                  </a:cubicBezTo>
                  <a:cubicBezTo>
                    <a:pt x="1715" y="12145"/>
                    <a:pt x="1715" y="12085"/>
                    <a:pt x="1727" y="12025"/>
                  </a:cubicBezTo>
                  <a:cubicBezTo>
                    <a:pt x="1763" y="11775"/>
                    <a:pt x="1810" y="11525"/>
                    <a:pt x="1846" y="11263"/>
                  </a:cubicBezTo>
                  <a:cubicBezTo>
                    <a:pt x="1870" y="11228"/>
                    <a:pt x="1870" y="11168"/>
                    <a:pt x="1882" y="11121"/>
                  </a:cubicBezTo>
                  <a:cubicBezTo>
                    <a:pt x="1929" y="10871"/>
                    <a:pt x="1965" y="10597"/>
                    <a:pt x="2013" y="10347"/>
                  </a:cubicBezTo>
                  <a:cubicBezTo>
                    <a:pt x="2025" y="10299"/>
                    <a:pt x="2025" y="10275"/>
                    <a:pt x="2049" y="10228"/>
                  </a:cubicBezTo>
                  <a:cubicBezTo>
                    <a:pt x="2108" y="9954"/>
                    <a:pt x="2144" y="9692"/>
                    <a:pt x="2203" y="9418"/>
                  </a:cubicBezTo>
                  <a:cubicBezTo>
                    <a:pt x="2203" y="9406"/>
                    <a:pt x="2227" y="9382"/>
                    <a:pt x="2227" y="9358"/>
                  </a:cubicBezTo>
                  <a:cubicBezTo>
                    <a:pt x="2477" y="8168"/>
                    <a:pt x="2775" y="7001"/>
                    <a:pt x="3144" y="5834"/>
                  </a:cubicBezTo>
                  <a:cubicBezTo>
                    <a:pt x="3251" y="5525"/>
                    <a:pt x="3358" y="5191"/>
                    <a:pt x="3477" y="4870"/>
                  </a:cubicBezTo>
                  <a:cubicBezTo>
                    <a:pt x="3834" y="3870"/>
                    <a:pt x="4263" y="2893"/>
                    <a:pt x="4751" y="1953"/>
                  </a:cubicBezTo>
                  <a:cubicBezTo>
                    <a:pt x="4668" y="1858"/>
                    <a:pt x="4573" y="1762"/>
                    <a:pt x="4489" y="1667"/>
                  </a:cubicBezTo>
                  <a:cubicBezTo>
                    <a:pt x="3775" y="988"/>
                    <a:pt x="2965" y="429"/>
                    <a:pt x="2120" y="0"/>
                  </a:cubicBezTo>
                  <a:close/>
                </a:path>
              </a:pathLst>
            </a:custGeom>
            <a:solidFill>
              <a:schemeClr val="accent6"/>
            </a:solidFill>
            <a:ln w="0">
              <a:noFill/>
            </a:ln>
          </p:spPr>
          <p:style>
            <a:lnRef idx="0"/>
            <a:fillRef idx="0"/>
            <a:effectRef idx="0"/>
            <a:fontRef idx="minor"/>
          </p:style>
        </p:sp>
        <p:sp>
          <p:nvSpPr>
            <p:cNvPr id="389" name="Google Shape;3226;p23"/>
            <p:cNvSpPr/>
            <p:nvPr/>
          </p:nvSpPr>
          <p:spPr>
            <a:xfrm>
              <a:off x="146160" y="4269240"/>
              <a:ext cx="103680" cy="892440"/>
            </a:xfrm>
            <a:custGeom>
              <a:avLst/>
              <a:gdLst/>
              <a:ahLst/>
              <a:rect l="l" t="t" r="r" b="b"/>
              <a:pathLst>
                <a:path w="2501" h="21444">
                  <a:moveTo>
                    <a:pt x="536" y="1"/>
                  </a:moveTo>
                  <a:cubicBezTo>
                    <a:pt x="167" y="2179"/>
                    <a:pt x="108" y="4394"/>
                    <a:pt x="72" y="6597"/>
                  </a:cubicBezTo>
                  <a:lnTo>
                    <a:pt x="72" y="6620"/>
                  </a:lnTo>
                  <a:cubicBezTo>
                    <a:pt x="72" y="7061"/>
                    <a:pt x="60" y="7478"/>
                    <a:pt x="60" y="7894"/>
                  </a:cubicBezTo>
                  <a:cubicBezTo>
                    <a:pt x="60" y="8085"/>
                    <a:pt x="60" y="8264"/>
                    <a:pt x="48" y="8466"/>
                  </a:cubicBezTo>
                  <a:cubicBezTo>
                    <a:pt x="1" y="12669"/>
                    <a:pt x="13" y="16860"/>
                    <a:pt x="48" y="21063"/>
                  </a:cubicBezTo>
                  <a:lnTo>
                    <a:pt x="48" y="21444"/>
                  </a:lnTo>
                  <a:lnTo>
                    <a:pt x="286" y="21444"/>
                  </a:lnTo>
                  <a:cubicBezTo>
                    <a:pt x="310" y="19420"/>
                    <a:pt x="406" y="17408"/>
                    <a:pt x="548" y="15383"/>
                  </a:cubicBezTo>
                  <a:cubicBezTo>
                    <a:pt x="703" y="13276"/>
                    <a:pt x="906" y="11157"/>
                    <a:pt x="1144" y="9061"/>
                  </a:cubicBezTo>
                  <a:cubicBezTo>
                    <a:pt x="1191" y="8633"/>
                    <a:pt x="1239" y="8216"/>
                    <a:pt x="1287" y="7787"/>
                  </a:cubicBezTo>
                  <a:cubicBezTo>
                    <a:pt x="1346" y="7335"/>
                    <a:pt x="1382" y="6894"/>
                    <a:pt x="1429" y="6442"/>
                  </a:cubicBezTo>
                  <a:cubicBezTo>
                    <a:pt x="1537" y="5597"/>
                    <a:pt x="1620" y="4739"/>
                    <a:pt x="1763" y="3882"/>
                  </a:cubicBezTo>
                  <a:cubicBezTo>
                    <a:pt x="1941" y="2739"/>
                    <a:pt x="2156" y="1596"/>
                    <a:pt x="2501" y="489"/>
                  </a:cubicBezTo>
                  <a:cubicBezTo>
                    <a:pt x="1858" y="274"/>
                    <a:pt x="1203" y="108"/>
                    <a:pt x="536" y="1"/>
                  </a:cubicBezTo>
                  <a:close/>
                </a:path>
              </a:pathLst>
            </a:custGeom>
            <a:solidFill>
              <a:schemeClr val="accent6"/>
            </a:solidFill>
            <a:ln w="0">
              <a:noFill/>
            </a:ln>
          </p:spPr>
          <p:style>
            <a:lnRef idx="0"/>
            <a:fillRef idx="0"/>
            <a:effectRef idx="0"/>
            <a:fontRef idx="minor"/>
          </p:style>
        </p:sp>
      </p:grpSp>
      <p:grpSp>
        <p:nvGrpSpPr>
          <p:cNvPr id="390" name="Google Shape;3227;p23"/>
          <p:cNvGrpSpPr/>
          <p:nvPr/>
        </p:nvGrpSpPr>
        <p:grpSpPr>
          <a:xfrm>
            <a:off x="6041520" y="3840120"/>
            <a:ext cx="4028040" cy="1363320"/>
            <a:chOff x="6041520" y="3840120"/>
            <a:chExt cx="4028040" cy="1363320"/>
          </a:xfrm>
        </p:grpSpPr>
        <p:sp>
          <p:nvSpPr>
            <p:cNvPr id="391" name="Google Shape;3228;p23"/>
            <p:cNvSpPr/>
            <p:nvPr/>
          </p:nvSpPr>
          <p:spPr>
            <a:xfrm flipH="1">
              <a:off x="9581400" y="4437720"/>
              <a:ext cx="217440" cy="686880"/>
            </a:xfrm>
            <a:custGeom>
              <a:avLst/>
              <a:gdLst/>
              <a:ahLst/>
              <a:rect l="l" t="t" r="r" b="b"/>
              <a:pathLst>
                <a:path w="3609" h="11384">
                  <a:moveTo>
                    <a:pt x="941" y="1"/>
                  </a:moveTo>
                  <a:cubicBezTo>
                    <a:pt x="620" y="477"/>
                    <a:pt x="298" y="965"/>
                    <a:pt x="1" y="1453"/>
                  </a:cubicBezTo>
                  <a:cubicBezTo>
                    <a:pt x="227" y="2215"/>
                    <a:pt x="453" y="2977"/>
                    <a:pt x="656" y="3751"/>
                  </a:cubicBezTo>
                  <a:cubicBezTo>
                    <a:pt x="1310" y="6228"/>
                    <a:pt x="1811" y="8800"/>
                    <a:pt x="2061" y="11359"/>
                  </a:cubicBezTo>
                  <a:lnTo>
                    <a:pt x="3608" y="11383"/>
                  </a:lnTo>
                  <a:cubicBezTo>
                    <a:pt x="3239" y="7764"/>
                    <a:pt x="1882" y="4287"/>
                    <a:pt x="1108" y="739"/>
                  </a:cubicBezTo>
                  <a:cubicBezTo>
                    <a:pt x="1049" y="489"/>
                    <a:pt x="989" y="251"/>
                    <a:pt x="941" y="1"/>
                  </a:cubicBezTo>
                  <a:close/>
                </a:path>
              </a:pathLst>
            </a:custGeom>
            <a:solidFill>
              <a:schemeClr val="accent6"/>
            </a:solidFill>
            <a:ln w="0">
              <a:noFill/>
            </a:ln>
          </p:spPr>
          <p:style>
            <a:lnRef idx="0"/>
            <a:fillRef idx="0"/>
            <a:effectRef idx="0"/>
            <a:fontRef idx="minor"/>
          </p:style>
        </p:sp>
        <p:sp>
          <p:nvSpPr>
            <p:cNvPr id="392" name="Google Shape;3229;p23"/>
            <p:cNvSpPr/>
            <p:nvPr/>
          </p:nvSpPr>
          <p:spPr>
            <a:xfrm flipH="1">
              <a:off x="9767520" y="4633920"/>
              <a:ext cx="147600" cy="487080"/>
            </a:xfrm>
            <a:custGeom>
              <a:avLst/>
              <a:gdLst/>
              <a:ahLst/>
              <a:rect l="l" t="t" r="r" b="b"/>
              <a:pathLst>
                <a:path w="2454" h="8073">
                  <a:moveTo>
                    <a:pt x="858" y="0"/>
                  </a:moveTo>
                  <a:cubicBezTo>
                    <a:pt x="561" y="548"/>
                    <a:pt x="263" y="1084"/>
                    <a:pt x="1" y="1596"/>
                  </a:cubicBezTo>
                  <a:cubicBezTo>
                    <a:pt x="96" y="1893"/>
                    <a:pt x="203" y="2179"/>
                    <a:pt x="299" y="2477"/>
                  </a:cubicBezTo>
                  <a:cubicBezTo>
                    <a:pt x="870" y="4275"/>
                    <a:pt x="1323" y="6156"/>
                    <a:pt x="1513" y="8061"/>
                  </a:cubicBezTo>
                  <a:lnTo>
                    <a:pt x="2454" y="8073"/>
                  </a:lnTo>
                  <a:cubicBezTo>
                    <a:pt x="2204" y="5644"/>
                    <a:pt x="1727" y="3239"/>
                    <a:pt x="1096" y="881"/>
                  </a:cubicBezTo>
                  <a:cubicBezTo>
                    <a:pt x="1013" y="584"/>
                    <a:pt x="942" y="286"/>
                    <a:pt x="858" y="0"/>
                  </a:cubicBezTo>
                  <a:close/>
                </a:path>
              </a:pathLst>
            </a:custGeom>
            <a:solidFill>
              <a:schemeClr val="accent6"/>
            </a:solidFill>
            <a:ln w="0">
              <a:noFill/>
            </a:ln>
          </p:spPr>
          <p:style>
            <a:lnRef idx="0"/>
            <a:fillRef idx="0"/>
            <a:effectRef idx="0"/>
            <a:fontRef idx="minor"/>
          </p:style>
        </p:sp>
        <p:sp>
          <p:nvSpPr>
            <p:cNvPr id="393" name="Google Shape;3230;p23"/>
            <p:cNvSpPr/>
            <p:nvPr/>
          </p:nvSpPr>
          <p:spPr>
            <a:xfrm flipH="1">
              <a:off x="9918360" y="4849560"/>
              <a:ext cx="151200" cy="267840"/>
            </a:xfrm>
            <a:custGeom>
              <a:avLst/>
              <a:gdLst/>
              <a:ahLst/>
              <a:rect l="l" t="t" r="r" b="b"/>
              <a:pathLst>
                <a:path w="2513" h="4442">
                  <a:moveTo>
                    <a:pt x="1572" y="0"/>
                  </a:moveTo>
                  <a:cubicBezTo>
                    <a:pt x="1488" y="202"/>
                    <a:pt x="1417" y="381"/>
                    <a:pt x="1334" y="560"/>
                  </a:cubicBezTo>
                  <a:cubicBezTo>
                    <a:pt x="834" y="1810"/>
                    <a:pt x="381" y="3084"/>
                    <a:pt x="0" y="4382"/>
                  </a:cubicBezTo>
                  <a:lnTo>
                    <a:pt x="2512" y="4441"/>
                  </a:lnTo>
                  <a:cubicBezTo>
                    <a:pt x="2346" y="2941"/>
                    <a:pt x="2012" y="1453"/>
                    <a:pt x="1572" y="0"/>
                  </a:cubicBezTo>
                  <a:close/>
                </a:path>
              </a:pathLst>
            </a:custGeom>
            <a:solidFill>
              <a:schemeClr val="accent6"/>
            </a:solidFill>
            <a:ln w="0">
              <a:noFill/>
            </a:ln>
          </p:spPr>
          <p:style>
            <a:lnRef idx="0"/>
            <a:fillRef idx="0"/>
            <a:effectRef idx="0"/>
            <a:fontRef idx="minor"/>
          </p:style>
        </p:sp>
        <p:sp>
          <p:nvSpPr>
            <p:cNvPr id="394" name="Google Shape;3231;p23"/>
            <p:cNvSpPr/>
            <p:nvPr/>
          </p:nvSpPr>
          <p:spPr>
            <a:xfrm flipH="1">
              <a:off x="9400320" y="4204080"/>
              <a:ext cx="269280" cy="923400"/>
            </a:xfrm>
            <a:custGeom>
              <a:avLst/>
              <a:gdLst/>
              <a:ahLst/>
              <a:rect l="l" t="t" r="r" b="b"/>
              <a:pathLst>
                <a:path w="4466" h="15300">
                  <a:moveTo>
                    <a:pt x="1823" y="0"/>
                  </a:moveTo>
                  <a:cubicBezTo>
                    <a:pt x="1192" y="679"/>
                    <a:pt x="632" y="1322"/>
                    <a:pt x="358" y="1679"/>
                  </a:cubicBezTo>
                  <a:lnTo>
                    <a:pt x="1" y="2167"/>
                  </a:lnTo>
                  <a:cubicBezTo>
                    <a:pt x="275" y="3465"/>
                    <a:pt x="537" y="4751"/>
                    <a:pt x="846" y="6025"/>
                  </a:cubicBezTo>
                  <a:cubicBezTo>
                    <a:pt x="1251" y="7632"/>
                    <a:pt x="1727" y="9228"/>
                    <a:pt x="2144" y="10835"/>
                  </a:cubicBezTo>
                  <a:cubicBezTo>
                    <a:pt x="2370" y="11680"/>
                    <a:pt x="2561" y="12526"/>
                    <a:pt x="2716" y="13371"/>
                  </a:cubicBezTo>
                  <a:cubicBezTo>
                    <a:pt x="2727" y="13478"/>
                    <a:pt x="2751" y="13597"/>
                    <a:pt x="2775" y="13704"/>
                  </a:cubicBezTo>
                  <a:lnTo>
                    <a:pt x="2823" y="13966"/>
                  </a:lnTo>
                  <a:cubicBezTo>
                    <a:pt x="2835" y="14062"/>
                    <a:pt x="2846" y="14133"/>
                    <a:pt x="2858" y="14228"/>
                  </a:cubicBezTo>
                  <a:cubicBezTo>
                    <a:pt x="2894" y="14335"/>
                    <a:pt x="2906" y="14454"/>
                    <a:pt x="2894" y="14538"/>
                  </a:cubicBezTo>
                  <a:cubicBezTo>
                    <a:pt x="2906" y="14597"/>
                    <a:pt x="2906" y="14669"/>
                    <a:pt x="2918" y="14728"/>
                  </a:cubicBezTo>
                  <a:cubicBezTo>
                    <a:pt x="2942" y="14907"/>
                    <a:pt x="2966" y="15085"/>
                    <a:pt x="2977" y="15264"/>
                  </a:cubicBezTo>
                  <a:lnTo>
                    <a:pt x="4466" y="15300"/>
                  </a:lnTo>
                  <a:cubicBezTo>
                    <a:pt x="4442" y="14955"/>
                    <a:pt x="4394" y="14597"/>
                    <a:pt x="4347" y="14252"/>
                  </a:cubicBezTo>
                  <a:cubicBezTo>
                    <a:pt x="4323" y="14097"/>
                    <a:pt x="4311" y="13931"/>
                    <a:pt x="4275" y="13764"/>
                  </a:cubicBezTo>
                  <a:cubicBezTo>
                    <a:pt x="4251" y="13585"/>
                    <a:pt x="4228" y="13407"/>
                    <a:pt x="4204" y="13228"/>
                  </a:cubicBezTo>
                  <a:cubicBezTo>
                    <a:pt x="4168" y="13002"/>
                    <a:pt x="4132" y="12799"/>
                    <a:pt x="4097" y="12573"/>
                  </a:cubicBezTo>
                  <a:cubicBezTo>
                    <a:pt x="4085" y="12454"/>
                    <a:pt x="4049" y="12323"/>
                    <a:pt x="4037" y="12204"/>
                  </a:cubicBezTo>
                  <a:cubicBezTo>
                    <a:pt x="4013" y="11966"/>
                    <a:pt x="3966" y="11728"/>
                    <a:pt x="3918" y="11490"/>
                  </a:cubicBezTo>
                  <a:cubicBezTo>
                    <a:pt x="3906" y="11383"/>
                    <a:pt x="3870" y="11264"/>
                    <a:pt x="3859" y="11156"/>
                  </a:cubicBezTo>
                  <a:cubicBezTo>
                    <a:pt x="3859" y="11097"/>
                    <a:pt x="3847" y="11025"/>
                    <a:pt x="3835" y="10966"/>
                  </a:cubicBezTo>
                  <a:cubicBezTo>
                    <a:pt x="3608" y="9751"/>
                    <a:pt x="3370" y="8513"/>
                    <a:pt x="3156" y="7275"/>
                  </a:cubicBezTo>
                  <a:cubicBezTo>
                    <a:pt x="2739" y="4846"/>
                    <a:pt x="2323" y="2405"/>
                    <a:pt x="1823" y="0"/>
                  </a:cubicBezTo>
                  <a:close/>
                </a:path>
              </a:pathLst>
            </a:custGeom>
            <a:solidFill>
              <a:schemeClr val="accent6"/>
            </a:solidFill>
            <a:ln w="0">
              <a:noFill/>
            </a:ln>
          </p:spPr>
          <p:style>
            <a:lnRef idx="0"/>
            <a:fillRef idx="0"/>
            <a:effectRef idx="0"/>
            <a:fontRef idx="minor"/>
          </p:style>
        </p:sp>
        <p:sp>
          <p:nvSpPr>
            <p:cNvPr id="395" name="Google Shape;3232;p23"/>
            <p:cNvSpPr/>
            <p:nvPr/>
          </p:nvSpPr>
          <p:spPr>
            <a:xfrm flipH="1">
              <a:off x="9223920" y="4004280"/>
              <a:ext cx="256320" cy="1127520"/>
            </a:xfrm>
            <a:custGeom>
              <a:avLst/>
              <a:gdLst/>
              <a:ahLst/>
              <a:rect l="l" t="t" r="r" b="b"/>
              <a:pathLst>
                <a:path w="4251" h="18682">
                  <a:moveTo>
                    <a:pt x="2215" y="0"/>
                  </a:moveTo>
                  <a:cubicBezTo>
                    <a:pt x="1560" y="536"/>
                    <a:pt x="905" y="1096"/>
                    <a:pt x="298" y="1691"/>
                  </a:cubicBezTo>
                  <a:lnTo>
                    <a:pt x="0" y="1989"/>
                  </a:lnTo>
                  <a:cubicBezTo>
                    <a:pt x="179" y="2798"/>
                    <a:pt x="346" y="3620"/>
                    <a:pt x="500" y="4441"/>
                  </a:cubicBezTo>
                  <a:cubicBezTo>
                    <a:pt x="1012" y="7049"/>
                    <a:pt x="1489" y="9668"/>
                    <a:pt x="1905" y="12252"/>
                  </a:cubicBezTo>
                  <a:cubicBezTo>
                    <a:pt x="2060" y="13145"/>
                    <a:pt x="2215" y="14038"/>
                    <a:pt x="2358" y="14931"/>
                  </a:cubicBezTo>
                  <a:cubicBezTo>
                    <a:pt x="2572" y="16169"/>
                    <a:pt x="2751" y="17395"/>
                    <a:pt x="2870" y="18657"/>
                  </a:cubicBezTo>
                  <a:lnTo>
                    <a:pt x="4251" y="18681"/>
                  </a:lnTo>
                  <a:cubicBezTo>
                    <a:pt x="4203" y="18003"/>
                    <a:pt x="4167" y="17312"/>
                    <a:pt x="4108" y="16633"/>
                  </a:cubicBezTo>
                  <a:cubicBezTo>
                    <a:pt x="4072" y="16348"/>
                    <a:pt x="4060" y="16062"/>
                    <a:pt x="4025" y="15776"/>
                  </a:cubicBezTo>
                  <a:cubicBezTo>
                    <a:pt x="4001" y="15395"/>
                    <a:pt x="3953" y="14990"/>
                    <a:pt x="3929" y="14597"/>
                  </a:cubicBezTo>
                  <a:cubicBezTo>
                    <a:pt x="3894" y="14264"/>
                    <a:pt x="3846" y="13919"/>
                    <a:pt x="3822" y="13573"/>
                  </a:cubicBezTo>
                  <a:cubicBezTo>
                    <a:pt x="3786" y="13252"/>
                    <a:pt x="3751" y="12907"/>
                    <a:pt x="3715" y="12561"/>
                  </a:cubicBezTo>
                  <a:cubicBezTo>
                    <a:pt x="3691" y="12240"/>
                    <a:pt x="3644" y="11907"/>
                    <a:pt x="3608" y="11585"/>
                  </a:cubicBezTo>
                  <a:cubicBezTo>
                    <a:pt x="3572" y="11168"/>
                    <a:pt x="3524" y="10764"/>
                    <a:pt x="3477" y="10347"/>
                  </a:cubicBezTo>
                  <a:cubicBezTo>
                    <a:pt x="3465" y="10240"/>
                    <a:pt x="3465" y="10156"/>
                    <a:pt x="3453" y="10049"/>
                  </a:cubicBezTo>
                  <a:cubicBezTo>
                    <a:pt x="3191" y="7775"/>
                    <a:pt x="2917" y="5501"/>
                    <a:pt x="2620" y="3215"/>
                  </a:cubicBezTo>
                  <a:lnTo>
                    <a:pt x="2215" y="0"/>
                  </a:lnTo>
                  <a:close/>
                </a:path>
              </a:pathLst>
            </a:custGeom>
            <a:solidFill>
              <a:schemeClr val="accent6"/>
            </a:solidFill>
            <a:ln w="0">
              <a:noFill/>
            </a:ln>
          </p:spPr>
          <p:style>
            <a:lnRef idx="0"/>
            <a:fillRef idx="0"/>
            <a:effectRef idx="0"/>
            <a:fontRef idx="minor"/>
          </p:style>
        </p:sp>
        <p:sp>
          <p:nvSpPr>
            <p:cNvPr id="396" name="Google Shape;3233;p23"/>
            <p:cNvSpPr/>
            <p:nvPr/>
          </p:nvSpPr>
          <p:spPr>
            <a:xfrm flipH="1">
              <a:off x="8830800" y="3840120"/>
              <a:ext cx="170640" cy="1299600"/>
            </a:xfrm>
            <a:custGeom>
              <a:avLst/>
              <a:gdLst/>
              <a:ahLst/>
              <a:rect l="l" t="t" r="r" b="b"/>
              <a:pathLst>
                <a:path w="2835" h="21535">
                  <a:moveTo>
                    <a:pt x="2431" y="0"/>
                  </a:moveTo>
                  <a:cubicBezTo>
                    <a:pt x="1622" y="0"/>
                    <a:pt x="807" y="88"/>
                    <a:pt x="1" y="210"/>
                  </a:cubicBezTo>
                  <a:cubicBezTo>
                    <a:pt x="1" y="2877"/>
                    <a:pt x="96" y="5520"/>
                    <a:pt x="215" y="8187"/>
                  </a:cubicBezTo>
                  <a:cubicBezTo>
                    <a:pt x="358" y="11497"/>
                    <a:pt x="584" y="14783"/>
                    <a:pt x="834" y="18081"/>
                  </a:cubicBezTo>
                  <a:cubicBezTo>
                    <a:pt x="834" y="18177"/>
                    <a:pt x="846" y="18260"/>
                    <a:pt x="846" y="18355"/>
                  </a:cubicBezTo>
                  <a:cubicBezTo>
                    <a:pt x="882" y="18701"/>
                    <a:pt x="894" y="19022"/>
                    <a:pt x="918" y="19367"/>
                  </a:cubicBezTo>
                  <a:cubicBezTo>
                    <a:pt x="953" y="19796"/>
                    <a:pt x="1001" y="20248"/>
                    <a:pt x="1025" y="20689"/>
                  </a:cubicBezTo>
                  <a:cubicBezTo>
                    <a:pt x="1037" y="20975"/>
                    <a:pt x="1072" y="21237"/>
                    <a:pt x="1084" y="21510"/>
                  </a:cubicBezTo>
                  <a:lnTo>
                    <a:pt x="2323" y="21534"/>
                  </a:lnTo>
                  <a:cubicBezTo>
                    <a:pt x="2323" y="19498"/>
                    <a:pt x="2287" y="17474"/>
                    <a:pt x="2275" y="15438"/>
                  </a:cubicBezTo>
                  <a:cubicBezTo>
                    <a:pt x="2263" y="13319"/>
                    <a:pt x="2299" y="11223"/>
                    <a:pt x="2323" y="9116"/>
                  </a:cubicBezTo>
                  <a:cubicBezTo>
                    <a:pt x="2323" y="8723"/>
                    <a:pt x="2334" y="8318"/>
                    <a:pt x="2334" y="7937"/>
                  </a:cubicBezTo>
                  <a:cubicBezTo>
                    <a:pt x="2346" y="7663"/>
                    <a:pt x="2346" y="7413"/>
                    <a:pt x="2346" y="7151"/>
                  </a:cubicBezTo>
                  <a:cubicBezTo>
                    <a:pt x="2370" y="5854"/>
                    <a:pt x="2394" y="4556"/>
                    <a:pt x="2477" y="3258"/>
                  </a:cubicBezTo>
                  <a:cubicBezTo>
                    <a:pt x="2549" y="2175"/>
                    <a:pt x="2656" y="1091"/>
                    <a:pt x="2834" y="8"/>
                  </a:cubicBezTo>
                  <a:cubicBezTo>
                    <a:pt x="2700" y="3"/>
                    <a:pt x="2566" y="0"/>
                    <a:pt x="2431" y="0"/>
                  </a:cubicBezTo>
                  <a:close/>
                </a:path>
              </a:pathLst>
            </a:custGeom>
            <a:solidFill>
              <a:schemeClr val="accent6"/>
            </a:solidFill>
            <a:ln w="0">
              <a:noFill/>
            </a:ln>
          </p:spPr>
          <p:style>
            <a:lnRef idx="0"/>
            <a:fillRef idx="0"/>
            <a:effectRef idx="0"/>
            <a:fontRef idx="minor"/>
          </p:style>
        </p:sp>
        <p:sp>
          <p:nvSpPr>
            <p:cNvPr id="397" name="Google Shape;3234;p23"/>
            <p:cNvSpPr/>
            <p:nvPr/>
          </p:nvSpPr>
          <p:spPr>
            <a:xfrm flipH="1">
              <a:off x="6791040" y="4413960"/>
              <a:ext cx="711360" cy="761040"/>
            </a:xfrm>
            <a:custGeom>
              <a:avLst/>
              <a:gdLst/>
              <a:ahLst/>
              <a:rect l="l" t="t" r="r" b="b"/>
              <a:pathLst>
                <a:path w="11788" h="12610">
                  <a:moveTo>
                    <a:pt x="10942" y="1"/>
                  </a:moveTo>
                  <a:cubicBezTo>
                    <a:pt x="8918" y="870"/>
                    <a:pt x="7180" y="2275"/>
                    <a:pt x="5680" y="3906"/>
                  </a:cubicBezTo>
                  <a:lnTo>
                    <a:pt x="5275" y="4347"/>
                  </a:lnTo>
                  <a:cubicBezTo>
                    <a:pt x="5263" y="4370"/>
                    <a:pt x="5239" y="4394"/>
                    <a:pt x="5227" y="4406"/>
                  </a:cubicBezTo>
                  <a:cubicBezTo>
                    <a:pt x="5096" y="4573"/>
                    <a:pt x="4965" y="4728"/>
                    <a:pt x="4822" y="4882"/>
                  </a:cubicBezTo>
                  <a:cubicBezTo>
                    <a:pt x="2893" y="7204"/>
                    <a:pt x="1358" y="9859"/>
                    <a:pt x="0" y="12550"/>
                  </a:cubicBezTo>
                  <a:lnTo>
                    <a:pt x="3013" y="12610"/>
                  </a:lnTo>
                  <a:lnTo>
                    <a:pt x="3501" y="11538"/>
                  </a:lnTo>
                  <a:cubicBezTo>
                    <a:pt x="3513" y="11490"/>
                    <a:pt x="3536" y="11479"/>
                    <a:pt x="3536" y="11467"/>
                  </a:cubicBezTo>
                  <a:cubicBezTo>
                    <a:pt x="3536" y="11467"/>
                    <a:pt x="3536" y="11455"/>
                    <a:pt x="3560" y="11383"/>
                  </a:cubicBezTo>
                  <a:cubicBezTo>
                    <a:pt x="3632" y="11205"/>
                    <a:pt x="3715" y="11050"/>
                    <a:pt x="3798" y="10871"/>
                  </a:cubicBezTo>
                  <a:cubicBezTo>
                    <a:pt x="4025" y="10395"/>
                    <a:pt x="4263" y="9931"/>
                    <a:pt x="4501" y="9454"/>
                  </a:cubicBezTo>
                  <a:cubicBezTo>
                    <a:pt x="4941" y="8609"/>
                    <a:pt x="5394" y="7776"/>
                    <a:pt x="5882" y="6954"/>
                  </a:cubicBezTo>
                  <a:cubicBezTo>
                    <a:pt x="6346" y="6192"/>
                    <a:pt x="6834" y="5454"/>
                    <a:pt x="7358" y="4751"/>
                  </a:cubicBezTo>
                  <a:cubicBezTo>
                    <a:pt x="7906" y="4025"/>
                    <a:pt x="8489" y="3323"/>
                    <a:pt x="9132" y="2680"/>
                  </a:cubicBezTo>
                  <a:cubicBezTo>
                    <a:pt x="9930" y="1858"/>
                    <a:pt x="10835" y="1132"/>
                    <a:pt x="11787" y="477"/>
                  </a:cubicBezTo>
                  <a:cubicBezTo>
                    <a:pt x="11514" y="299"/>
                    <a:pt x="11228" y="156"/>
                    <a:pt x="10942" y="1"/>
                  </a:cubicBezTo>
                  <a:close/>
                </a:path>
              </a:pathLst>
            </a:custGeom>
            <a:solidFill>
              <a:schemeClr val="accent6"/>
            </a:solidFill>
            <a:ln w="0">
              <a:noFill/>
            </a:ln>
          </p:spPr>
          <p:style>
            <a:lnRef idx="0"/>
            <a:fillRef idx="0"/>
            <a:effectRef idx="0"/>
            <a:fontRef idx="minor"/>
          </p:style>
        </p:sp>
        <p:sp>
          <p:nvSpPr>
            <p:cNvPr id="398" name="Google Shape;3235;p23"/>
            <p:cNvSpPr/>
            <p:nvPr/>
          </p:nvSpPr>
          <p:spPr>
            <a:xfrm flipH="1">
              <a:off x="6600600" y="4498920"/>
              <a:ext cx="619920" cy="682560"/>
            </a:xfrm>
            <a:custGeom>
              <a:avLst/>
              <a:gdLst/>
              <a:ahLst/>
              <a:rect l="l" t="t" r="r" b="b"/>
              <a:pathLst>
                <a:path w="10276" h="11312">
                  <a:moveTo>
                    <a:pt x="8585" y="1"/>
                  </a:moveTo>
                  <a:cubicBezTo>
                    <a:pt x="6263" y="1477"/>
                    <a:pt x="4370" y="3418"/>
                    <a:pt x="2882" y="5799"/>
                  </a:cubicBezTo>
                  <a:cubicBezTo>
                    <a:pt x="1786" y="7549"/>
                    <a:pt x="858" y="9395"/>
                    <a:pt x="0" y="11252"/>
                  </a:cubicBezTo>
                  <a:lnTo>
                    <a:pt x="2941" y="11312"/>
                  </a:lnTo>
                  <a:cubicBezTo>
                    <a:pt x="3060" y="11074"/>
                    <a:pt x="3168" y="10847"/>
                    <a:pt x="3275" y="10621"/>
                  </a:cubicBezTo>
                  <a:cubicBezTo>
                    <a:pt x="3299" y="10562"/>
                    <a:pt x="3334" y="10490"/>
                    <a:pt x="3358" y="10431"/>
                  </a:cubicBezTo>
                  <a:cubicBezTo>
                    <a:pt x="3429" y="10264"/>
                    <a:pt x="3513" y="10109"/>
                    <a:pt x="3596" y="9943"/>
                  </a:cubicBezTo>
                  <a:cubicBezTo>
                    <a:pt x="3632" y="9871"/>
                    <a:pt x="3668" y="9812"/>
                    <a:pt x="3703" y="9728"/>
                  </a:cubicBezTo>
                  <a:cubicBezTo>
                    <a:pt x="3787" y="9585"/>
                    <a:pt x="3870" y="9419"/>
                    <a:pt x="3953" y="9252"/>
                  </a:cubicBezTo>
                  <a:cubicBezTo>
                    <a:pt x="4001" y="9192"/>
                    <a:pt x="4025" y="9133"/>
                    <a:pt x="4061" y="9073"/>
                  </a:cubicBezTo>
                  <a:cubicBezTo>
                    <a:pt x="4144" y="8919"/>
                    <a:pt x="4251" y="8740"/>
                    <a:pt x="4346" y="8573"/>
                  </a:cubicBezTo>
                  <a:cubicBezTo>
                    <a:pt x="4358" y="8526"/>
                    <a:pt x="4382" y="8466"/>
                    <a:pt x="4418" y="8419"/>
                  </a:cubicBezTo>
                  <a:cubicBezTo>
                    <a:pt x="4525" y="8228"/>
                    <a:pt x="4644" y="8049"/>
                    <a:pt x="4739" y="7859"/>
                  </a:cubicBezTo>
                  <a:cubicBezTo>
                    <a:pt x="4763" y="7823"/>
                    <a:pt x="4775" y="7811"/>
                    <a:pt x="4787" y="7788"/>
                  </a:cubicBezTo>
                  <a:cubicBezTo>
                    <a:pt x="5180" y="7109"/>
                    <a:pt x="5608" y="6454"/>
                    <a:pt x="6049" y="5823"/>
                  </a:cubicBezTo>
                  <a:cubicBezTo>
                    <a:pt x="6978" y="4513"/>
                    <a:pt x="8013" y="3275"/>
                    <a:pt x="9204" y="2168"/>
                  </a:cubicBezTo>
                  <a:cubicBezTo>
                    <a:pt x="9549" y="1846"/>
                    <a:pt x="9906" y="1549"/>
                    <a:pt x="10276" y="1251"/>
                  </a:cubicBezTo>
                  <a:cubicBezTo>
                    <a:pt x="9728" y="822"/>
                    <a:pt x="9168" y="406"/>
                    <a:pt x="8585" y="1"/>
                  </a:cubicBezTo>
                  <a:close/>
                </a:path>
              </a:pathLst>
            </a:custGeom>
            <a:solidFill>
              <a:schemeClr val="accent6"/>
            </a:solidFill>
            <a:ln w="0">
              <a:noFill/>
            </a:ln>
          </p:spPr>
          <p:style>
            <a:lnRef idx="0"/>
            <a:fillRef idx="0"/>
            <a:effectRef idx="0"/>
            <a:fontRef idx="minor"/>
          </p:style>
        </p:sp>
        <p:sp>
          <p:nvSpPr>
            <p:cNvPr id="399" name="Google Shape;3236;p23"/>
            <p:cNvSpPr/>
            <p:nvPr/>
          </p:nvSpPr>
          <p:spPr>
            <a:xfrm flipH="1">
              <a:off x="6446880" y="4635360"/>
              <a:ext cx="495720" cy="552960"/>
            </a:xfrm>
            <a:custGeom>
              <a:avLst/>
              <a:gdLst/>
              <a:ahLst/>
              <a:rect l="l" t="t" r="r" b="b"/>
              <a:pathLst>
                <a:path w="8216" h="9168">
                  <a:moveTo>
                    <a:pt x="6894" y="0"/>
                  </a:moveTo>
                  <a:cubicBezTo>
                    <a:pt x="5072" y="1417"/>
                    <a:pt x="3560" y="3155"/>
                    <a:pt x="2274" y="5072"/>
                  </a:cubicBezTo>
                  <a:cubicBezTo>
                    <a:pt x="2251" y="5108"/>
                    <a:pt x="2227" y="5144"/>
                    <a:pt x="2203" y="5179"/>
                  </a:cubicBezTo>
                  <a:cubicBezTo>
                    <a:pt x="2108" y="5310"/>
                    <a:pt x="2036" y="5441"/>
                    <a:pt x="1953" y="5584"/>
                  </a:cubicBezTo>
                  <a:cubicBezTo>
                    <a:pt x="1905" y="5644"/>
                    <a:pt x="1870" y="5703"/>
                    <a:pt x="1834" y="5763"/>
                  </a:cubicBezTo>
                  <a:cubicBezTo>
                    <a:pt x="1751" y="5894"/>
                    <a:pt x="1679" y="6013"/>
                    <a:pt x="1608" y="6132"/>
                  </a:cubicBezTo>
                  <a:lnTo>
                    <a:pt x="1477" y="6358"/>
                  </a:lnTo>
                  <a:cubicBezTo>
                    <a:pt x="1417" y="6477"/>
                    <a:pt x="1334" y="6572"/>
                    <a:pt x="1274" y="6691"/>
                  </a:cubicBezTo>
                  <a:cubicBezTo>
                    <a:pt x="1227" y="6787"/>
                    <a:pt x="1179" y="6870"/>
                    <a:pt x="1131" y="6965"/>
                  </a:cubicBezTo>
                  <a:lnTo>
                    <a:pt x="953" y="7275"/>
                  </a:lnTo>
                  <a:cubicBezTo>
                    <a:pt x="893" y="7382"/>
                    <a:pt x="846" y="7477"/>
                    <a:pt x="786" y="7584"/>
                  </a:cubicBezTo>
                  <a:cubicBezTo>
                    <a:pt x="738" y="7680"/>
                    <a:pt x="679" y="7787"/>
                    <a:pt x="643" y="7870"/>
                  </a:cubicBezTo>
                  <a:cubicBezTo>
                    <a:pt x="584" y="7989"/>
                    <a:pt x="500" y="8120"/>
                    <a:pt x="441" y="8239"/>
                  </a:cubicBezTo>
                  <a:cubicBezTo>
                    <a:pt x="417" y="8311"/>
                    <a:pt x="369" y="8394"/>
                    <a:pt x="298" y="8513"/>
                  </a:cubicBezTo>
                  <a:cubicBezTo>
                    <a:pt x="191" y="8715"/>
                    <a:pt x="107" y="8906"/>
                    <a:pt x="0" y="9120"/>
                  </a:cubicBezTo>
                  <a:lnTo>
                    <a:pt x="2155" y="9168"/>
                  </a:lnTo>
                  <a:cubicBezTo>
                    <a:pt x="2310" y="8918"/>
                    <a:pt x="2453" y="8656"/>
                    <a:pt x="2620" y="8406"/>
                  </a:cubicBezTo>
                  <a:cubicBezTo>
                    <a:pt x="2691" y="8275"/>
                    <a:pt x="2786" y="8156"/>
                    <a:pt x="2858" y="8037"/>
                  </a:cubicBezTo>
                  <a:cubicBezTo>
                    <a:pt x="2929" y="7906"/>
                    <a:pt x="3024" y="7787"/>
                    <a:pt x="3096" y="7668"/>
                  </a:cubicBezTo>
                  <a:cubicBezTo>
                    <a:pt x="3203" y="7489"/>
                    <a:pt x="3322" y="7322"/>
                    <a:pt x="3441" y="7156"/>
                  </a:cubicBezTo>
                  <a:cubicBezTo>
                    <a:pt x="3477" y="7084"/>
                    <a:pt x="3536" y="7013"/>
                    <a:pt x="3584" y="6929"/>
                  </a:cubicBezTo>
                  <a:cubicBezTo>
                    <a:pt x="3703" y="6751"/>
                    <a:pt x="3834" y="6572"/>
                    <a:pt x="3977" y="6394"/>
                  </a:cubicBezTo>
                  <a:cubicBezTo>
                    <a:pt x="4037" y="6322"/>
                    <a:pt x="4072" y="6251"/>
                    <a:pt x="4132" y="6179"/>
                  </a:cubicBezTo>
                  <a:cubicBezTo>
                    <a:pt x="5418" y="4453"/>
                    <a:pt x="6799" y="2822"/>
                    <a:pt x="8216" y="1214"/>
                  </a:cubicBezTo>
                  <a:cubicBezTo>
                    <a:pt x="7787" y="798"/>
                    <a:pt x="7346" y="381"/>
                    <a:pt x="6894" y="0"/>
                  </a:cubicBezTo>
                  <a:close/>
                </a:path>
              </a:pathLst>
            </a:custGeom>
            <a:solidFill>
              <a:schemeClr val="accent6"/>
            </a:solidFill>
            <a:ln w="0">
              <a:noFill/>
            </a:ln>
          </p:spPr>
          <p:style>
            <a:lnRef idx="0"/>
            <a:fillRef idx="0"/>
            <a:effectRef idx="0"/>
            <a:fontRef idx="minor"/>
          </p:style>
        </p:sp>
        <p:sp>
          <p:nvSpPr>
            <p:cNvPr id="400" name="Google Shape;3237;p23"/>
            <p:cNvSpPr/>
            <p:nvPr/>
          </p:nvSpPr>
          <p:spPr>
            <a:xfrm flipH="1">
              <a:off x="6955200" y="4336920"/>
              <a:ext cx="717840" cy="834120"/>
            </a:xfrm>
            <a:custGeom>
              <a:avLst/>
              <a:gdLst/>
              <a:ahLst/>
              <a:rect l="l" t="t" r="r" b="b"/>
              <a:pathLst>
                <a:path w="11895" h="13825">
                  <a:moveTo>
                    <a:pt x="9668" y="1"/>
                  </a:moveTo>
                  <a:cubicBezTo>
                    <a:pt x="7930" y="1239"/>
                    <a:pt x="6454" y="2811"/>
                    <a:pt x="5180" y="4537"/>
                  </a:cubicBezTo>
                  <a:cubicBezTo>
                    <a:pt x="5168" y="4549"/>
                    <a:pt x="5144" y="4585"/>
                    <a:pt x="5132" y="4597"/>
                  </a:cubicBezTo>
                  <a:lnTo>
                    <a:pt x="4906" y="4906"/>
                  </a:lnTo>
                  <a:cubicBezTo>
                    <a:pt x="4894" y="4942"/>
                    <a:pt x="4870" y="4990"/>
                    <a:pt x="4834" y="5013"/>
                  </a:cubicBezTo>
                  <a:cubicBezTo>
                    <a:pt x="4751" y="5168"/>
                    <a:pt x="4644" y="5311"/>
                    <a:pt x="4513" y="5490"/>
                  </a:cubicBezTo>
                  <a:cubicBezTo>
                    <a:pt x="2739" y="8097"/>
                    <a:pt x="1310" y="10919"/>
                    <a:pt x="0" y="13788"/>
                  </a:cubicBezTo>
                  <a:lnTo>
                    <a:pt x="1120" y="13824"/>
                  </a:lnTo>
                  <a:cubicBezTo>
                    <a:pt x="1751" y="12502"/>
                    <a:pt x="2441" y="11205"/>
                    <a:pt x="3179" y="9943"/>
                  </a:cubicBezTo>
                  <a:cubicBezTo>
                    <a:pt x="3322" y="9716"/>
                    <a:pt x="3441" y="9502"/>
                    <a:pt x="3572" y="9300"/>
                  </a:cubicBezTo>
                  <a:cubicBezTo>
                    <a:pt x="3596" y="9240"/>
                    <a:pt x="3632" y="9193"/>
                    <a:pt x="3656" y="9145"/>
                  </a:cubicBezTo>
                  <a:cubicBezTo>
                    <a:pt x="3763" y="8966"/>
                    <a:pt x="3882" y="8812"/>
                    <a:pt x="3989" y="8633"/>
                  </a:cubicBezTo>
                  <a:cubicBezTo>
                    <a:pt x="4013" y="8585"/>
                    <a:pt x="4037" y="8550"/>
                    <a:pt x="4060" y="8514"/>
                  </a:cubicBezTo>
                  <a:cubicBezTo>
                    <a:pt x="4180" y="8300"/>
                    <a:pt x="4311" y="8097"/>
                    <a:pt x="4453" y="7895"/>
                  </a:cubicBezTo>
                  <a:lnTo>
                    <a:pt x="4453" y="7883"/>
                  </a:lnTo>
                  <a:cubicBezTo>
                    <a:pt x="5180" y="6776"/>
                    <a:pt x="5977" y="5704"/>
                    <a:pt x="6847" y="4704"/>
                  </a:cubicBezTo>
                  <a:cubicBezTo>
                    <a:pt x="7751" y="3668"/>
                    <a:pt x="8740" y="2704"/>
                    <a:pt x="9811" y="1870"/>
                  </a:cubicBezTo>
                  <a:cubicBezTo>
                    <a:pt x="10478" y="1346"/>
                    <a:pt x="11157" y="894"/>
                    <a:pt x="11895" y="489"/>
                  </a:cubicBezTo>
                  <a:cubicBezTo>
                    <a:pt x="11180" y="263"/>
                    <a:pt x="10442" y="84"/>
                    <a:pt x="9668" y="1"/>
                  </a:cubicBezTo>
                  <a:close/>
                </a:path>
              </a:pathLst>
            </a:custGeom>
            <a:solidFill>
              <a:schemeClr val="accent6"/>
            </a:solidFill>
            <a:ln w="0">
              <a:noFill/>
            </a:ln>
          </p:spPr>
          <p:style>
            <a:lnRef idx="0"/>
            <a:fillRef idx="0"/>
            <a:effectRef idx="0"/>
            <a:fontRef idx="minor"/>
          </p:style>
        </p:sp>
        <p:sp>
          <p:nvSpPr>
            <p:cNvPr id="401" name="Google Shape;3238;p23"/>
            <p:cNvSpPr/>
            <p:nvPr/>
          </p:nvSpPr>
          <p:spPr>
            <a:xfrm flipH="1">
              <a:off x="7515000" y="4373640"/>
              <a:ext cx="640080" cy="787320"/>
            </a:xfrm>
            <a:custGeom>
              <a:avLst/>
              <a:gdLst/>
              <a:ahLst/>
              <a:rect l="l" t="t" r="r" b="b"/>
              <a:pathLst>
                <a:path w="10609" h="13050">
                  <a:moveTo>
                    <a:pt x="10609" y="0"/>
                  </a:moveTo>
                  <a:cubicBezTo>
                    <a:pt x="9359" y="310"/>
                    <a:pt x="8073" y="631"/>
                    <a:pt x="6811" y="810"/>
                  </a:cubicBezTo>
                  <a:cubicBezTo>
                    <a:pt x="5680" y="2298"/>
                    <a:pt x="4680" y="3905"/>
                    <a:pt x="3763" y="5596"/>
                  </a:cubicBezTo>
                  <a:cubicBezTo>
                    <a:pt x="2417" y="8025"/>
                    <a:pt x="1108" y="10466"/>
                    <a:pt x="0" y="12990"/>
                  </a:cubicBezTo>
                  <a:lnTo>
                    <a:pt x="2917" y="13049"/>
                  </a:lnTo>
                  <a:cubicBezTo>
                    <a:pt x="3191" y="12371"/>
                    <a:pt x="3477" y="11680"/>
                    <a:pt x="3775" y="11013"/>
                  </a:cubicBezTo>
                  <a:cubicBezTo>
                    <a:pt x="4549" y="9263"/>
                    <a:pt x="5358" y="7489"/>
                    <a:pt x="6370" y="5846"/>
                  </a:cubicBezTo>
                  <a:cubicBezTo>
                    <a:pt x="6561" y="5537"/>
                    <a:pt x="6751" y="5227"/>
                    <a:pt x="6966" y="4929"/>
                  </a:cubicBezTo>
                  <a:cubicBezTo>
                    <a:pt x="7775" y="3703"/>
                    <a:pt x="8644" y="2548"/>
                    <a:pt x="9537" y="1381"/>
                  </a:cubicBezTo>
                  <a:lnTo>
                    <a:pt x="10609" y="0"/>
                  </a:lnTo>
                  <a:close/>
                </a:path>
              </a:pathLst>
            </a:custGeom>
            <a:solidFill>
              <a:schemeClr val="accent6"/>
            </a:solidFill>
            <a:ln w="0">
              <a:noFill/>
            </a:ln>
          </p:spPr>
          <p:style>
            <a:lnRef idx="0"/>
            <a:fillRef idx="0"/>
            <a:effectRef idx="0"/>
            <a:fontRef idx="minor"/>
          </p:style>
        </p:sp>
        <p:sp>
          <p:nvSpPr>
            <p:cNvPr id="402" name="Google Shape;3239;p23"/>
            <p:cNvSpPr/>
            <p:nvPr/>
          </p:nvSpPr>
          <p:spPr>
            <a:xfrm flipH="1">
              <a:off x="6188760" y="4933080"/>
              <a:ext cx="153360" cy="265680"/>
            </a:xfrm>
            <a:custGeom>
              <a:avLst/>
              <a:gdLst/>
              <a:ahLst/>
              <a:rect l="l" t="t" r="r" b="b"/>
              <a:pathLst>
                <a:path w="2549" h="4406">
                  <a:moveTo>
                    <a:pt x="1704" y="0"/>
                  </a:moveTo>
                  <a:cubicBezTo>
                    <a:pt x="1287" y="1000"/>
                    <a:pt x="882" y="2036"/>
                    <a:pt x="489" y="3048"/>
                  </a:cubicBezTo>
                  <a:cubicBezTo>
                    <a:pt x="334" y="3477"/>
                    <a:pt x="168" y="3929"/>
                    <a:pt x="1" y="4370"/>
                  </a:cubicBezTo>
                  <a:lnTo>
                    <a:pt x="1430" y="4405"/>
                  </a:lnTo>
                  <a:cubicBezTo>
                    <a:pt x="1787" y="3286"/>
                    <a:pt x="2144" y="2167"/>
                    <a:pt x="2549" y="1072"/>
                  </a:cubicBezTo>
                  <a:lnTo>
                    <a:pt x="1704" y="0"/>
                  </a:lnTo>
                  <a:close/>
                </a:path>
              </a:pathLst>
            </a:custGeom>
            <a:solidFill>
              <a:schemeClr val="accent6"/>
            </a:solidFill>
            <a:ln w="0">
              <a:noFill/>
            </a:ln>
          </p:spPr>
          <p:style>
            <a:lnRef idx="0"/>
            <a:fillRef idx="0"/>
            <a:effectRef idx="0"/>
            <a:fontRef idx="minor"/>
          </p:style>
        </p:sp>
        <p:sp>
          <p:nvSpPr>
            <p:cNvPr id="403" name="Google Shape;3240;p23"/>
            <p:cNvSpPr/>
            <p:nvPr/>
          </p:nvSpPr>
          <p:spPr>
            <a:xfrm flipH="1">
              <a:off x="6041520" y="5087520"/>
              <a:ext cx="117360" cy="115920"/>
            </a:xfrm>
            <a:custGeom>
              <a:avLst/>
              <a:gdLst/>
              <a:ahLst/>
              <a:rect l="l" t="t" r="r" b="b"/>
              <a:pathLst>
                <a:path w="1953" h="1929">
                  <a:moveTo>
                    <a:pt x="607" y="0"/>
                  </a:moveTo>
                  <a:cubicBezTo>
                    <a:pt x="405" y="619"/>
                    <a:pt x="191" y="1262"/>
                    <a:pt x="0" y="1881"/>
                  </a:cubicBezTo>
                  <a:lnTo>
                    <a:pt x="1953" y="1929"/>
                  </a:lnTo>
                  <a:cubicBezTo>
                    <a:pt x="1524" y="1274"/>
                    <a:pt x="1072" y="631"/>
                    <a:pt x="607" y="0"/>
                  </a:cubicBezTo>
                  <a:close/>
                </a:path>
              </a:pathLst>
            </a:custGeom>
            <a:solidFill>
              <a:schemeClr val="accent6"/>
            </a:solidFill>
            <a:ln w="0">
              <a:noFill/>
            </a:ln>
          </p:spPr>
          <p:style>
            <a:lnRef idx="0"/>
            <a:fillRef idx="0"/>
            <a:effectRef idx="0"/>
            <a:fontRef idx="minor"/>
          </p:style>
        </p:sp>
        <p:sp>
          <p:nvSpPr>
            <p:cNvPr id="404" name="Google Shape;3241;p23"/>
            <p:cNvSpPr/>
            <p:nvPr/>
          </p:nvSpPr>
          <p:spPr>
            <a:xfrm flipH="1">
              <a:off x="9027000" y="3877200"/>
              <a:ext cx="232560" cy="1258920"/>
            </a:xfrm>
            <a:custGeom>
              <a:avLst/>
              <a:gdLst/>
              <a:ahLst/>
              <a:rect l="l" t="t" r="r" b="b"/>
              <a:pathLst>
                <a:path w="3859" h="20861">
                  <a:moveTo>
                    <a:pt x="2763" y="1"/>
                  </a:moveTo>
                  <a:cubicBezTo>
                    <a:pt x="1786" y="299"/>
                    <a:pt x="870" y="703"/>
                    <a:pt x="0" y="1192"/>
                  </a:cubicBezTo>
                  <a:cubicBezTo>
                    <a:pt x="393" y="4311"/>
                    <a:pt x="810" y="7442"/>
                    <a:pt x="1179" y="10562"/>
                  </a:cubicBezTo>
                  <a:cubicBezTo>
                    <a:pt x="1393" y="12276"/>
                    <a:pt x="1584" y="13967"/>
                    <a:pt x="1751" y="15670"/>
                  </a:cubicBezTo>
                  <a:lnTo>
                    <a:pt x="1751" y="15717"/>
                  </a:lnTo>
                  <a:cubicBezTo>
                    <a:pt x="1774" y="16086"/>
                    <a:pt x="1822" y="16455"/>
                    <a:pt x="1846" y="16824"/>
                  </a:cubicBezTo>
                  <a:cubicBezTo>
                    <a:pt x="1846" y="16896"/>
                    <a:pt x="1870" y="16944"/>
                    <a:pt x="1870" y="17003"/>
                  </a:cubicBezTo>
                  <a:cubicBezTo>
                    <a:pt x="1894" y="17348"/>
                    <a:pt x="1929" y="17682"/>
                    <a:pt x="1953" y="18015"/>
                  </a:cubicBezTo>
                  <a:cubicBezTo>
                    <a:pt x="1965" y="18110"/>
                    <a:pt x="1965" y="18217"/>
                    <a:pt x="1989" y="18301"/>
                  </a:cubicBezTo>
                  <a:cubicBezTo>
                    <a:pt x="2001" y="18622"/>
                    <a:pt x="2025" y="18944"/>
                    <a:pt x="2072" y="19253"/>
                  </a:cubicBezTo>
                  <a:cubicBezTo>
                    <a:pt x="2084" y="19360"/>
                    <a:pt x="2084" y="19468"/>
                    <a:pt x="2108" y="19575"/>
                  </a:cubicBezTo>
                  <a:cubicBezTo>
                    <a:pt x="2132" y="19980"/>
                    <a:pt x="2167" y="20420"/>
                    <a:pt x="2191" y="20837"/>
                  </a:cubicBezTo>
                  <a:lnTo>
                    <a:pt x="3858" y="20861"/>
                  </a:lnTo>
                  <a:cubicBezTo>
                    <a:pt x="3799" y="19944"/>
                    <a:pt x="3727" y="19015"/>
                    <a:pt x="3644" y="18098"/>
                  </a:cubicBezTo>
                  <a:cubicBezTo>
                    <a:pt x="3632" y="17920"/>
                    <a:pt x="3620" y="17753"/>
                    <a:pt x="3608" y="17575"/>
                  </a:cubicBezTo>
                  <a:cubicBezTo>
                    <a:pt x="3549" y="16741"/>
                    <a:pt x="3489" y="15920"/>
                    <a:pt x="3429" y="15086"/>
                  </a:cubicBezTo>
                  <a:cubicBezTo>
                    <a:pt x="3406" y="14955"/>
                    <a:pt x="3406" y="14812"/>
                    <a:pt x="3394" y="14669"/>
                  </a:cubicBezTo>
                  <a:cubicBezTo>
                    <a:pt x="3251" y="12729"/>
                    <a:pt x="3132" y="10752"/>
                    <a:pt x="3025" y="8812"/>
                  </a:cubicBezTo>
                  <a:cubicBezTo>
                    <a:pt x="2917" y="6621"/>
                    <a:pt x="2834" y="4454"/>
                    <a:pt x="2787" y="2263"/>
                  </a:cubicBezTo>
                  <a:cubicBezTo>
                    <a:pt x="2775" y="1513"/>
                    <a:pt x="2763" y="763"/>
                    <a:pt x="2763" y="1"/>
                  </a:cubicBezTo>
                  <a:close/>
                </a:path>
              </a:pathLst>
            </a:custGeom>
            <a:solidFill>
              <a:schemeClr val="accent6"/>
            </a:solidFill>
            <a:ln w="0">
              <a:noFill/>
            </a:ln>
          </p:spPr>
          <p:style>
            <a:lnRef idx="0"/>
            <a:fillRef idx="0"/>
            <a:effectRef idx="0"/>
            <a:fontRef idx="minor"/>
          </p:style>
        </p:sp>
        <p:sp>
          <p:nvSpPr>
            <p:cNvPr id="405" name="Google Shape;3242;p23"/>
            <p:cNvSpPr/>
            <p:nvPr/>
          </p:nvSpPr>
          <p:spPr>
            <a:xfrm flipH="1">
              <a:off x="8169840" y="4116960"/>
              <a:ext cx="357840" cy="1032480"/>
            </a:xfrm>
            <a:custGeom>
              <a:avLst/>
              <a:gdLst/>
              <a:ahLst/>
              <a:rect l="l" t="t" r="r" b="b"/>
              <a:pathLst>
                <a:path w="5931" h="17110">
                  <a:moveTo>
                    <a:pt x="3501" y="1"/>
                  </a:moveTo>
                  <a:cubicBezTo>
                    <a:pt x="3025" y="989"/>
                    <a:pt x="2620" y="2037"/>
                    <a:pt x="2287" y="3096"/>
                  </a:cubicBezTo>
                  <a:cubicBezTo>
                    <a:pt x="2275" y="3132"/>
                    <a:pt x="2275" y="3168"/>
                    <a:pt x="2263" y="3191"/>
                  </a:cubicBezTo>
                  <a:cubicBezTo>
                    <a:pt x="2215" y="3370"/>
                    <a:pt x="2156" y="3537"/>
                    <a:pt x="2120" y="3715"/>
                  </a:cubicBezTo>
                  <a:cubicBezTo>
                    <a:pt x="2096" y="3775"/>
                    <a:pt x="2085" y="3823"/>
                    <a:pt x="2073" y="3870"/>
                  </a:cubicBezTo>
                  <a:lnTo>
                    <a:pt x="1894" y="4489"/>
                  </a:lnTo>
                  <a:cubicBezTo>
                    <a:pt x="1894" y="4501"/>
                    <a:pt x="1882" y="4537"/>
                    <a:pt x="1882" y="4561"/>
                  </a:cubicBezTo>
                  <a:cubicBezTo>
                    <a:pt x="1823" y="4775"/>
                    <a:pt x="1763" y="4977"/>
                    <a:pt x="1715" y="5192"/>
                  </a:cubicBezTo>
                  <a:cubicBezTo>
                    <a:pt x="1715" y="5204"/>
                    <a:pt x="1704" y="5216"/>
                    <a:pt x="1704" y="5239"/>
                  </a:cubicBezTo>
                  <a:cubicBezTo>
                    <a:pt x="1644" y="5454"/>
                    <a:pt x="1584" y="5692"/>
                    <a:pt x="1537" y="5918"/>
                  </a:cubicBezTo>
                  <a:cubicBezTo>
                    <a:pt x="1525" y="5930"/>
                    <a:pt x="1525" y="5954"/>
                    <a:pt x="1525" y="5966"/>
                  </a:cubicBezTo>
                  <a:cubicBezTo>
                    <a:pt x="1418" y="6430"/>
                    <a:pt x="1323" y="6882"/>
                    <a:pt x="1239" y="7359"/>
                  </a:cubicBezTo>
                  <a:lnTo>
                    <a:pt x="1239" y="7394"/>
                  </a:lnTo>
                  <a:cubicBezTo>
                    <a:pt x="1144" y="7871"/>
                    <a:pt x="1072" y="8347"/>
                    <a:pt x="1001" y="8823"/>
                  </a:cubicBezTo>
                  <a:lnTo>
                    <a:pt x="1001" y="8835"/>
                  </a:lnTo>
                  <a:cubicBezTo>
                    <a:pt x="930" y="9311"/>
                    <a:pt x="846" y="9799"/>
                    <a:pt x="787" y="10276"/>
                  </a:cubicBezTo>
                  <a:cubicBezTo>
                    <a:pt x="703" y="10990"/>
                    <a:pt x="608" y="11728"/>
                    <a:pt x="525" y="12443"/>
                  </a:cubicBezTo>
                  <a:lnTo>
                    <a:pt x="525" y="12502"/>
                  </a:lnTo>
                  <a:cubicBezTo>
                    <a:pt x="489" y="12740"/>
                    <a:pt x="477" y="12955"/>
                    <a:pt x="453" y="13181"/>
                  </a:cubicBezTo>
                  <a:lnTo>
                    <a:pt x="453" y="13193"/>
                  </a:lnTo>
                  <a:cubicBezTo>
                    <a:pt x="418" y="13419"/>
                    <a:pt x="406" y="13657"/>
                    <a:pt x="370" y="13883"/>
                  </a:cubicBezTo>
                  <a:cubicBezTo>
                    <a:pt x="346" y="14133"/>
                    <a:pt x="310" y="14383"/>
                    <a:pt x="287" y="14621"/>
                  </a:cubicBezTo>
                  <a:cubicBezTo>
                    <a:pt x="191" y="15443"/>
                    <a:pt x="108" y="16265"/>
                    <a:pt x="1" y="17086"/>
                  </a:cubicBezTo>
                  <a:lnTo>
                    <a:pt x="1251" y="17110"/>
                  </a:lnTo>
                  <a:cubicBezTo>
                    <a:pt x="1358" y="16669"/>
                    <a:pt x="1477" y="16217"/>
                    <a:pt x="1596" y="15776"/>
                  </a:cubicBezTo>
                  <a:cubicBezTo>
                    <a:pt x="1620" y="15693"/>
                    <a:pt x="1632" y="15634"/>
                    <a:pt x="1656" y="15562"/>
                  </a:cubicBezTo>
                  <a:cubicBezTo>
                    <a:pt x="1775" y="15133"/>
                    <a:pt x="1894" y="14681"/>
                    <a:pt x="2013" y="14252"/>
                  </a:cubicBezTo>
                  <a:cubicBezTo>
                    <a:pt x="2025" y="14205"/>
                    <a:pt x="2037" y="14145"/>
                    <a:pt x="2061" y="14110"/>
                  </a:cubicBezTo>
                  <a:cubicBezTo>
                    <a:pt x="2882" y="11228"/>
                    <a:pt x="3847" y="8395"/>
                    <a:pt x="4978" y="5632"/>
                  </a:cubicBezTo>
                  <a:cubicBezTo>
                    <a:pt x="5252" y="4942"/>
                    <a:pt x="5549" y="4239"/>
                    <a:pt x="5871" y="3537"/>
                  </a:cubicBezTo>
                  <a:cubicBezTo>
                    <a:pt x="5883" y="3489"/>
                    <a:pt x="5906" y="3453"/>
                    <a:pt x="5930" y="3406"/>
                  </a:cubicBezTo>
                  <a:cubicBezTo>
                    <a:pt x="5633" y="3132"/>
                    <a:pt x="5335" y="2822"/>
                    <a:pt x="5049" y="2477"/>
                  </a:cubicBezTo>
                  <a:cubicBezTo>
                    <a:pt x="4466" y="1763"/>
                    <a:pt x="4001" y="846"/>
                    <a:pt x="3501" y="1"/>
                  </a:cubicBezTo>
                  <a:close/>
                </a:path>
              </a:pathLst>
            </a:custGeom>
            <a:solidFill>
              <a:schemeClr val="accent6"/>
            </a:solidFill>
            <a:ln w="0">
              <a:noFill/>
            </a:ln>
          </p:spPr>
          <p:style>
            <a:lnRef idx="0"/>
            <a:fillRef idx="0"/>
            <a:effectRef idx="0"/>
            <a:fontRef idx="minor"/>
          </p:style>
        </p:sp>
        <p:sp>
          <p:nvSpPr>
            <p:cNvPr id="406" name="Google Shape;3243;p23"/>
            <p:cNvSpPr/>
            <p:nvPr/>
          </p:nvSpPr>
          <p:spPr>
            <a:xfrm flipH="1">
              <a:off x="7866360" y="4377240"/>
              <a:ext cx="487800" cy="776160"/>
            </a:xfrm>
            <a:custGeom>
              <a:avLst/>
              <a:gdLst/>
              <a:ahLst/>
              <a:rect l="l" t="t" r="r" b="b"/>
              <a:pathLst>
                <a:path w="8085" h="12860">
                  <a:moveTo>
                    <a:pt x="4346" y="1"/>
                  </a:moveTo>
                  <a:cubicBezTo>
                    <a:pt x="3918" y="941"/>
                    <a:pt x="3525" y="1918"/>
                    <a:pt x="3156" y="2894"/>
                  </a:cubicBezTo>
                  <a:cubicBezTo>
                    <a:pt x="3037" y="3203"/>
                    <a:pt x="2929" y="3513"/>
                    <a:pt x="2798" y="3823"/>
                  </a:cubicBezTo>
                  <a:cubicBezTo>
                    <a:pt x="1727" y="6775"/>
                    <a:pt x="798" y="9776"/>
                    <a:pt x="0" y="12824"/>
                  </a:cubicBezTo>
                  <a:lnTo>
                    <a:pt x="1655" y="12859"/>
                  </a:lnTo>
                  <a:cubicBezTo>
                    <a:pt x="2072" y="11907"/>
                    <a:pt x="2501" y="10954"/>
                    <a:pt x="2965" y="10014"/>
                  </a:cubicBezTo>
                  <a:cubicBezTo>
                    <a:pt x="3179" y="9597"/>
                    <a:pt x="3394" y="9168"/>
                    <a:pt x="3608" y="8740"/>
                  </a:cubicBezTo>
                  <a:cubicBezTo>
                    <a:pt x="3608" y="8704"/>
                    <a:pt x="3620" y="8692"/>
                    <a:pt x="3632" y="8668"/>
                  </a:cubicBezTo>
                  <a:cubicBezTo>
                    <a:pt x="4275" y="7371"/>
                    <a:pt x="4942" y="6085"/>
                    <a:pt x="5644" y="4823"/>
                  </a:cubicBezTo>
                  <a:cubicBezTo>
                    <a:pt x="6382" y="3501"/>
                    <a:pt x="7156" y="2203"/>
                    <a:pt x="8013" y="965"/>
                  </a:cubicBezTo>
                  <a:cubicBezTo>
                    <a:pt x="8037" y="941"/>
                    <a:pt x="8073" y="906"/>
                    <a:pt x="8085" y="882"/>
                  </a:cubicBezTo>
                  <a:cubicBezTo>
                    <a:pt x="6775" y="882"/>
                    <a:pt x="5513" y="644"/>
                    <a:pt x="4346" y="1"/>
                  </a:cubicBezTo>
                  <a:close/>
                </a:path>
              </a:pathLst>
            </a:custGeom>
            <a:solidFill>
              <a:schemeClr val="accent6"/>
            </a:solidFill>
            <a:ln w="0">
              <a:noFill/>
            </a:ln>
          </p:spPr>
          <p:style>
            <a:lnRef idx="0"/>
            <a:fillRef idx="0"/>
            <a:effectRef idx="0"/>
            <a:fontRef idx="minor"/>
          </p:style>
        </p:sp>
        <p:sp>
          <p:nvSpPr>
            <p:cNvPr id="407" name="Google Shape;3244;p23"/>
            <p:cNvSpPr/>
            <p:nvPr/>
          </p:nvSpPr>
          <p:spPr>
            <a:xfrm flipH="1">
              <a:off x="7230960" y="4329720"/>
              <a:ext cx="649440" cy="834120"/>
            </a:xfrm>
            <a:custGeom>
              <a:avLst/>
              <a:gdLst/>
              <a:ahLst/>
              <a:rect l="l" t="t" r="r" b="b"/>
              <a:pathLst>
                <a:path w="10764" h="13824">
                  <a:moveTo>
                    <a:pt x="10764" y="1"/>
                  </a:moveTo>
                  <a:lnTo>
                    <a:pt x="10764" y="1"/>
                  </a:lnTo>
                  <a:cubicBezTo>
                    <a:pt x="9930" y="13"/>
                    <a:pt x="9204" y="72"/>
                    <a:pt x="8430" y="203"/>
                  </a:cubicBezTo>
                  <a:cubicBezTo>
                    <a:pt x="8347" y="263"/>
                    <a:pt x="8287" y="346"/>
                    <a:pt x="8228" y="418"/>
                  </a:cubicBezTo>
                  <a:cubicBezTo>
                    <a:pt x="7061" y="1965"/>
                    <a:pt x="5835" y="3501"/>
                    <a:pt x="4692" y="5073"/>
                  </a:cubicBezTo>
                  <a:cubicBezTo>
                    <a:pt x="3691" y="6478"/>
                    <a:pt x="2799" y="7919"/>
                    <a:pt x="2013" y="9454"/>
                  </a:cubicBezTo>
                  <a:cubicBezTo>
                    <a:pt x="1906" y="9657"/>
                    <a:pt x="1798" y="9883"/>
                    <a:pt x="1656" y="10074"/>
                  </a:cubicBezTo>
                  <a:cubicBezTo>
                    <a:pt x="1072" y="11300"/>
                    <a:pt x="524" y="12526"/>
                    <a:pt x="1" y="13776"/>
                  </a:cubicBezTo>
                  <a:lnTo>
                    <a:pt x="1763" y="13824"/>
                  </a:lnTo>
                  <a:cubicBezTo>
                    <a:pt x="1858" y="13586"/>
                    <a:pt x="1977" y="13336"/>
                    <a:pt x="2084" y="13098"/>
                  </a:cubicBezTo>
                  <a:cubicBezTo>
                    <a:pt x="2132" y="13026"/>
                    <a:pt x="2156" y="12931"/>
                    <a:pt x="2203" y="12848"/>
                  </a:cubicBezTo>
                  <a:cubicBezTo>
                    <a:pt x="2275" y="12693"/>
                    <a:pt x="2358" y="12526"/>
                    <a:pt x="2429" y="12371"/>
                  </a:cubicBezTo>
                  <a:lnTo>
                    <a:pt x="2656" y="11871"/>
                  </a:lnTo>
                  <a:cubicBezTo>
                    <a:pt x="2715" y="11740"/>
                    <a:pt x="2787" y="11598"/>
                    <a:pt x="2846" y="11455"/>
                  </a:cubicBezTo>
                  <a:cubicBezTo>
                    <a:pt x="2918" y="11300"/>
                    <a:pt x="3013" y="11133"/>
                    <a:pt x="3084" y="10967"/>
                  </a:cubicBezTo>
                  <a:cubicBezTo>
                    <a:pt x="3108" y="10919"/>
                    <a:pt x="3132" y="10859"/>
                    <a:pt x="3156" y="10824"/>
                  </a:cubicBezTo>
                  <a:cubicBezTo>
                    <a:pt x="4180" y="8692"/>
                    <a:pt x="5335" y="6633"/>
                    <a:pt x="6656" y="4716"/>
                  </a:cubicBezTo>
                  <a:cubicBezTo>
                    <a:pt x="7513" y="3466"/>
                    <a:pt x="8466" y="2275"/>
                    <a:pt x="9526" y="1180"/>
                  </a:cubicBezTo>
                  <a:cubicBezTo>
                    <a:pt x="9930" y="775"/>
                    <a:pt x="10335" y="370"/>
                    <a:pt x="10764" y="1"/>
                  </a:cubicBezTo>
                  <a:close/>
                </a:path>
              </a:pathLst>
            </a:custGeom>
            <a:solidFill>
              <a:schemeClr val="accent6"/>
            </a:solidFill>
            <a:ln w="0">
              <a:noFill/>
            </a:ln>
          </p:spPr>
          <p:style>
            <a:lnRef idx="0"/>
            <a:fillRef idx="0"/>
            <a:effectRef idx="0"/>
            <a:fontRef idx="minor"/>
          </p:style>
        </p:sp>
        <p:sp>
          <p:nvSpPr>
            <p:cNvPr id="408" name="Google Shape;3245;p23"/>
            <p:cNvSpPr/>
            <p:nvPr/>
          </p:nvSpPr>
          <p:spPr>
            <a:xfrm flipH="1">
              <a:off x="6306120" y="4774680"/>
              <a:ext cx="395640" cy="420120"/>
            </a:xfrm>
            <a:custGeom>
              <a:avLst/>
              <a:gdLst/>
              <a:ahLst/>
              <a:rect l="l" t="t" r="r" b="b"/>
              <a:pathLst>
                <a:path w="6562" h="6966">
                  <a:moveTo>
                    <a:pt x="5347" y="1"/>
                  </a:moveTo>
                  <a:cubicBezTo>
                    <a:pt x="4001" y="1513"/>
                    <a:pt x="2692" y="3049"/>
                    <a:pt x="1489" y="4668"/>
                  </a:cubicBezTo>
                  <a:cubicBezTo>
                    <a:pt x="1370" y="4823"/>
                    <a:pt x="1263" y="4978"/>
                    <a:pt x="1144" y="5132"/>
                  </a:cubicBezTo>
                  <a:cubicBezTo>
                    <a:pt x="1144" y="5144"/>
                    <a:pt x="1132" y="5144"/>
                    <a:pt x="1132" y="5156"/>
                  </a:cubicBezTo>
                  <a:cubicBezTo>
                    <a:pt x="953" y="5418"/>
                    <a:pt x="775" y="5656"/>
                    <a:pt x="608" y="5906"/>
                  </a:cubicBezTo>
                  <a:cubicBezTo>
                    <a:pt x="560" y="5966"/>
                    <a:pt x="537" y="6025"/>
                    <a:pt x="501" y="6085"/>
                  </a:cubicBezTo>
                  <a:cubicBezTo>
                    <a:pt x="322" y="6335"/>
                    <a:pt x="168" y="6585"/>
                    <a:pt x="1" y="6859"/>
                  </a:cubicBezTo>
                  <a:lnTo>
                    <a:pt x="4370" y="6966"/>
                  </a:lnTo>
                  <a:cubicBezTo>
                    <a:pt x="4573" y="6383"/>
                    <a:pt x="4775" y="5799"/>
                    <a:pt x="5002" y="5216"/>
                  </a:cubicBezTo>
                  <a:cubicBezTo>
                    <a:pt x="5490" y="3906"/>
                    <a:pt x="6025" y="2596"/>
                    <a:pt x="6561" y="1311"/>
                  </a:cubicBezTo>
                  <a:cubicBezTo>
                    <a:pt x="6156" y="858"/>
                    <a:pt x="5764" y="429"/>
                    <a:pt x="5347" y="1"/>
                  </a:cubicBezTo>
                  <a:close/>
                </a:path>
              </a:pathLst>
            </a:custGeom>
            <a:solidFill>
              <a:schemeClr val="accent6"/>
            </a:solidFill>
            <a:ln w="0">
              <a:noFill/>
            </a:ln>
          </p:spPr>
          <p:style>
            <a:lnRef idx="0"/>
            <a:fillRef idx="0"/>
            <a:effectRef idx="0"/>
            <a:fontRef idx="minor"/>
          </p:style>
        </p:sp>
        <p:sp>
          <p:nvSpPr>
            <p:cNvPr id="409" name="Google Shape;3246;p23"/>
            <p:cNvSpPr/>
            <p:nvPr/>
          </p:nvSpPr>
          <p:spPr>
            <a:xfrm flipH="1">
              <a:off x="8376840" y="3913920"/>
              <a:ext cx="286560" cy="1230120"/>
            </a:xfrm>
            <a:custGeom>
              <a:avLst/>
              <a:gdLst/>
              <a:ahLst/>
              <a:rect l="l" t="t" r="r" b="b"/>
              <a:pathLst>
                <a:path w="4752" h="20384">
                  <a:moveTo>
                    <a:pt x="2120" y="0"/>
                  </a:moveTo>
                  <a:cubicBezTo>
                    <a:pt x="1584" y="1738"/>
                    <a:pt x="1358" y="3584"/>
                    <a:pt x="1179" y="5417"/>
                  </a:cubicBezTo>
                  <a:cubicBezTo>
                    <a:pt x="1156" y="5787"/>
                    <a:pt x="1120" y="6168"/>
                    <a:pt x="1072" y="6537"/>
                  </a:cubicBezTo>
                  <a:lnTo>
                    <a:pt x="1072" y="6584"/>
                  </a:lnTo>
                  <a:cubicBezTo>
                    <a:pt x="1048" y="6953"/>
                    <a:pt x="1001" y="7334"/>
                    <a:pt x="953" y="7715"/>
                  </a:cubicBezTo>
                  <a:cubicBezTo>
                    <a:pt x="477" y="11775"/>
                    <a:pt x="144" y="15871"/>
                    <a:pt x="1" y="19931"/>
                  </a:cubicBezTo>
                  <a:lnTo>
                    <a:pt x="1" y="20372"/>
                  </a:lnTo>
                  <a:lnTo>
                    <a:pt x="679" y="20384"/>
                  </a:lnTo>
                  <a:cubicBezTo>
                    <a:pt x="715" y="20062"/>
                    <a:pt x="751" y="19753"/>
                    <a:pt x="798" y="19419"/>
                  </a:cubicBezTo>
                  <a:cubicBezTo>
                    <a:pt x="810" y="19360"/>
                    <a:pt x="810" y="19288"/>
                    <a:pt x="822" y="19229"/>
                  </a:cubicBezTo>
                  <a:cubicBezTo>
                    <a:pt x="953" y="18098"/>
                    <a:pt x="1072" y="16955"/>
                    <a:pt x="1215" y="15824"/>
                  </a:cubicBezTo>
                  <a:lnTo>
                    <a:pt x="1215" y="15788"/>
                  </a:lnTo>
                  <a:cubicBezTo>
                    <a:pt x="1251" y="15502"/>
                    <a:pt x="1287" y="15240"/>
                    <a:pt x="1310" y="14954"/>
                  </a:cubicBezTo>
                  <a:cubicBezTo>
                    <a:pt x="1310" y="14907"/>
                    <a:pt x="1334" y="14871"/>
                    <a:pt x="1334" y="14823"/>
                  </a:cubicBezTo>
                  <a:cubicBezTo>
                    <a:pt x="1358" y="14550"/>
                    <a:pt x="1406" y="14300"/>
                    <a:pt x="1429" y="14038"/>
                  </a:cubicBezTo>
                  <a:cubicBezTo>
                    <a:pt x="1429" y="13978"/>
                    <a:pt x="1453" y="13930"/>
                    <a:pt x="1453" y="13871"/>
                  </a:cubicBezTo>
                  <a:cubicBezTo>
                    <a:pt x="1477" y="13621"/>
                    <a:pt x="1525" y="13371"/>
                    <a:pt x="1548" y="13109"/>
                  </a:cubicBezTo>
                  <a:cubicBezTo>
                    <a:pt x="1572" y="13073"/>
                    <a:pt x="1572" y="13014"/>
                    <a:pt x="1584" y="12954"/>
                  </a:cubicBezTo>
                  <a:cubicBezTo>
                    <a:pt x="1632" y="12692"/>
                    <a:pt x="1656" y="12442"/>
                    <a:pt x="1703" y="12192"/>
                  </a:cubicBezTo>
                  <a:cubicBezTo>
                    <a:pt x="1715" y="12145"/>
                    <a:pt x="1715" y="12085"/>
                    <a:pt x="1727" y="12025"/>
                  </a:cubicBezTo>
                  <a:cubicBezTo>
                    <a:pt x="1763" y="11775"/>
                    <a:pt x="1810" y="11525"/>
                    <a:pt x="1846" y="11263"/>
                  </a:cubicBezTo>
                  <a:cubicBezTo>
                    <a:pt x="1870" y="11228"/>
                    <a:pt x="1870" y="11168"/>
                    <a:pt x="1882" y="11121"/>
                  </a:cubicBezTo>
                  <a:cubicBezTo>
                    <a:pt x="1929" y="10871"/>
                    <a:pt x="1965" y="10597"/>
                    <a:pt x="2013" y="10347"/>
                  </a:cubicBezTo>
                  <a:cubicBezTo>
                    <a:pt x="2025" y="10299"/>
                    <a:pt x="2025" y="10275"/>
                    <a:pt x="2049" y="10228"/>
                  </a:cubicBezTo>
                  <a:cubicBezTo>
                    <a:pt x="2108" y="9954"/>
                    <a:pt x="2144" y="9692"/>
                    <a:pt x="2203" y="9418"/>
                  </a:cubicBezTo>
                  <a:cubicBezTo>
                    <a:pt x="2203" y="9406"/>
                    <a:pt x="2227" y="9382"/>
                    <a:pt x="2227" y="9358"/>
                  </a:cubicBezTo>
                  <a:cubicBezTo>
                    <a:pt x="2477" y="8168"/>
                    <a:pt x="2775" y="7001"/>
                    <a:pt x="3144" y="5834"/>
                  </a:cubicBezTo>
                  <a:cubicBezTo>
                    <a:pt x="3251" y="5525"/>
                    <a:pt x="3358" y="5191"/>
                    <a:pt x="3477" y="4870"/>
                  </a:cubicBezTo>
                  <a:cubicBezTo>
                    <a:pt x="3834" y="3870"/>
                    <a:pt x="4263" y="2893"/>
                    <a:pt x="4751" y="1953"/>
                  </a:cubicBezTo>
                  <a:cubicBezTo>
                    <a:pt x="4668" y="1858"/>
                    <a:pt x="4573" y="1762"/>
                    <a:pt x="4489" y="1667"/>
                  </a:cubicBezTo>
                  <a:cubicBezTo>
                    <a:pt x="3775" y="988"/>
                    <a:pt x="2965" y="429"/>
                    <a:pt x="2120" y="0"/>
                  </a:cubicBezTo>
                  <a:close/>
                </a:path>
              </a:pathLst>
            </a:custGeom>
            <a:solidFill>
              <a:schemeClr val="accent6"/>
            </a:solidFill>
            <a:ln w="0">
              <a:noFill/>
            </a:ln>
          </p:spPr>
          <p:style>
            <a:lnRef idx="0"/>
            <a:fillRef idx="0"/>
            <a:effectRef idx="0"/>
            <a:fontRef idx="minor"/>
          </p:style>
        </p:sp>
        <p:sp>
          <p:nvSpPr>
            <p:cNvPr id="410" name="Google Shape;3247;p23"/>
            <p:cNvSpPr/>
            <p:nvPr/>
          </p:nvSpPr>
          <p:spPr>
            <a:xfrm flipH="1">
              <a:off x="8620200" y="3849120"/>
              <a:ext cx="150480" cy="1294200"/>
            </a:xfrm>
            <a:custGeom>
              <a:avLst/>
              <a:gdLst/>
              <a:ahLst/>
              <a:rect l="l" t="t" r="r" b="b"/>
              <a:pathLst>
                <a:path w="2501" h="21444">
                  <a:moveTo>
                    <a:pt x="536" y="1"/>
                  </a:moveTo>
                  <a:cubicBezTo>
                    <a:pt x="167" y="2179"/>
                    <a:pt x="108" y="4394"/>
                    <a:pt x="72" y="6597"/>
                  </a:cubicBezTo>
                  <a:lnTo>
                    <a:pt x="72" y="6620"/>
                  </a:lnTo>
                  <a:cubicBezTo>
                    <a:pt x="72" y="7061"/>
                    <a:pt x="60" y="7478"/>
                    <a:pt x="60" y="7894"/>
                  </a:cubicBezTo>
                  <a:cubicBezTo>
                    <a:pt x="60" y="8085"/>
                    <a:pt x="60" y="8264"/>
                    <a:pt x="48" y="8466"/>
                  </a:cubicBezTo>
                  <a:cubicBezTo>
                    <a:pt x="1" y="12669"/>
                    <a:pt x="13" y="16860"/>
                    <a:pt x="48" y="21063"/>
                  </a:cubicBezTo>
                  <a:lnTo>
                    <a:pt x="48" y="21444"/>
                  </a:lnTo>
                  <a:lnTo>
                    <a:pt x="286" y="21444"/>
                  </a:lnTo>
                  <a:cubicBezTo>
                    <a:pt x="310" y="19420"/>
                    <a:pt x="406" y="17408"/>
                    <a:pt x="548" y="15383"/>
                  </a:cubicBezTo>
                  <a:cubicBezTo>
                    <a:pt x="703" y="13276"/>
                    <a:pt x="906" y="11157"/>
                    <a:pt x="1144" y="9061"/>
                  </a:cubicBezTo>
                  <a:cubicBezTo>
                    <a:pt x="1191" y="8633"/>
                    <a:pt x="1239" y="8216"/>
                    <a:pt x="1287" y="7787"/>
                  </a:cubicBezTo>
                  <a:cubicBezTo>
                    <a:pt x="1346" y="7335"/>
                    <a:pt x="1382" y="6894"/>
                    <a:pt x="1429" y="6442"/>
                  </a:cubicBezTo>
                  <a:cubicBezTo>
                    <a:pt x="1537" y="5597"/>
                    <a:pt x="1620" y="4739"/>
                    <a:pt x="1763" y="3882"/>
                  </a:cubicBezTo>
                  <a:cubicBezTo>
                    <a:pt x="1941" y="2739"/>
                    <a:pt x="2156" y="1596"/>
                    <a:pt x="2501" y="489"/>
                  </a:cubicBezTo>
                  <a:cubicBezTo>
                    <a:pt x="1858" y="274"/>
                    <a:pt x="1203" y="108"/>
                    <a:pt x="536" y="1"/>
                  </a:cubicBezTo>
                  <a:close/>
                </a:path>
              </a:pathLst>
            </a:custGeom>
            <a:solidFill>
              <a:schemeClr val="accent6"/>
            </a:solidFill>
            <a:ln w="0">
              <a:noFill/>
            </a:ln>
          </p:spPr>
          <p:style>
            <a:lnRef idx="0"/>
            <a:fillRef idx="0"/>
            <a:effectRef idx="0"/>
            <a:fontRef idx="minor"/>
          </p:style>
        </p:sp>
      </p:grpSp>
      <p:grpSp>
        <p:nvGrpSpPr>
          <p:cNvPr id="411" name="Google Shape;3248;p23"/>
          <p:cNvGrpSpPr/>
          <p:nvPr/>
        </p:nvGrpSpPr>
        <p:grpSpPr>
          <a:xfrm>
            <a:off x="1636560" y="3913200"/>
            <a:ext cx="191880" cy="858600"/>
            <a:chOff x="1636560" y="3913200"/>
            <a:chExt cx="191880" cy="858600"/>
          </a:xfrm>
        </p:grpSpPr>
        <p:sp>
          <p:nvSpPr>
            <p:cNvPr id="412" name="Google Shape;3249;p23"/>
            <p:cNvSpPr/>
            <p:nvPr/>
          </p:nvSpPr>
          <p:spPr>
            <a:xfrm>
              <a:off x="1636560" y="3913200"/>
              <a:ext cx="191880" cy="858240"/>
            </a:xfrm>
            <a:custGeom>
              <a:avLst/>
              <a:gdLst/>
              <a:ahLst/>
              <a:rect l="l" t="t" r="r" b="b"/>
              <a:pathLst>
                <a:path w="25218" h="112610">
                  <a:moveTo>
                    <a:pt x="13073" y="0"/>
                  </a:moveTo>
                  <a:cubicBezTo>
                    <a:pt x="12240" y="4429"/>
                    <a:pt x="7763" y="25861"/>
                    <a:pt x="6584" y="31921"/>
                  </a:cubicBezTo>
                  <a:cubicBezTo>
                    <a:pt x="6560" y="32040"/>
                    <a:pt x="6549" y="32183"/>
                    <a:pt x="6513" y="32278"/>
                  </a:cubicBezTo>
                  <a:cubicBezTo>
                    <a:pt x="5691" y="37302"/>
                    <a:pt x="4917" y="42315"/>
                    <a:pt x="4203" y="47339"/>
                  </a:cubicBezTo>
                  <a:cubicBezTo>
                    <a:pt x="4132" y="47863"/>
                    <a:pt x="4060" y="48399"/>
                    <a:pt x="3989" y="48923"/>
                  </a:cubicBezTo>
                  <a:cubicBezTo>
                    <a:pt x="3953" y="49125"/>
                    <a:pt x="3929" y="49328"/>
                    <a:pt x="3893" y="49530"/>
                  </a:cubicBezTo>
                  <a:cubicBezTo>
                    <a:pt x="1453" y="67520"/>
                    <a:pt x="0" y="85606"/>
                    <a:pt x="857" y="104227"/>
                  </a:cubicBezTo>
                  <a:cubicBezTo>
                    <a:pt x="929" y="105835"/>
                    <a:pt x="1048" y="108883"/>
                    <a:pt x="1346" y="112609"/>
                  </a:cubicBezTo>
                  <a:lnTo>
                    <a:pt x="24134" y="112609"/>
                  </a:lnTo>
                  <a:cubicBezTo>
                    <a:pt x="25218" y="102096"/>
                    <a:pt x="25158" y="91761"/>
                    <a:pt x="24467" y="81570"/>
                  </a:cubicBezTo>
                  <a:cubicBezTo>
                    <a:pt x="24194" y="78296"/>
                    <a:pt x="23896" y="75021"/>
                    <a:pt x="23551" y="71735"/>
                  </a:cubicBezTo>
                  <a:cubicBezTo>
                    <a:pt x="23574" y="71688"/>
                    <a:pt x="23586" y="71664"/>
                    <a:pt x="23610" y="71616"/>
                  </a:cubicBezTo>
                  <a:cubicBezTo>
                    <a:pt x="23063" y="66068"/>
                    <a:pt x="22384" y="60531"/>
                    <a:pt x="21634" y="54995"/>
                  </a:cubicBezTo>
                  <a:cubicBezTo>
                    <a:pt x="20443" y="45601"/>
                    <a:pt x="19062" y="36255"/>
                    <a:pt x="17586" y="26992"/>
                  </a:cubicBezTo>
                  <a:cubicBezTo>
                    <a:pt x="16193" y="17871"/>
                    <a:pt x="14716" y="8835"/>
                    <a:pt x="13073" y="0"/>
                  </a:cubicBezTo>
                  <a:close/>
                </a:path>
              </a:pathLst>
            </a:custGeom>
            <a:solidFill>
              <a:schemeClr val="accent5"/>
            </a:solidFill>
            <a:ln w="0">
              <a:noFill/>
            </a:ln>
          </p:spPr>
          <p:style>
            <a:lnRef idx="0"/>
            <a:fillRef idx="0"/>
            <a:effectRef idx="0"/>
            <a:fontRef idx="minor"/>
          </p:style>
        </p:sp>
        <p:sp>
          <p:nvSpPr>
            <p:cNvPr id="413" name="Google Shape;3250;p23"/>
            <p:cNvSpPr/>
            <p:nvPr/>
          </p:nvSpPr>
          <p:spPr>
            <a:xfrm>
              <a:off x="1702440" y="4596480"/>
              <a:ext cx="125280" cy="175320"/>
            </a:xfrm>
            <a:custGeom>
              <a:avLst/>
              <a:gdLst/>
              <a:ahLst/>
              <a:rect l="l" t="t" r="r" b="b"/>
              <a:pathLst>
                <a:path w="16491" h="23040">
                  <a:moveTo>
                    <a:pt x="16240" y="1"/>
                  </a:moveTo>
                  <a:lnTo>
                    <a:pt x="16240" y="1"/>
                  </a:lnTo>
                  <a:cubicBezTo>
                    <a:pt x="11347" y="8525"/>
                    <a:pt x="6287" y="16872"/>
                    <a:pt x="0" y="23039"/>
                  </a:cubicBezTo>
                  <a:lnTo>
                    <a:pt x="15562" y="23039"/>
                  </a:lnTo>
                  <a:cubicBezTo>
                    <a:pt x="16336" y="15252"/>
                    <a:pt x="16490" y="7573"/>
                    <a:pt x="16240" y="1"/>
                  </a:cubicBezTo>
                  <a:close/>
                </a:path>
              </a:pathLst>
            </a:custGeom>
            <a:solidFill>
              <a:schemeClr val="accent5"/>
            </a:solidFill>
            <a:ln w="0">
              <a:noFill/>
            </a:ln>
          </p:spPr>
          <p:style>
            <a:lnRef idx="0"/>
            <a:fillRef idx="0"/>
            <a:effectRef idx="0"/>
            <a:fontRef idx="minor"/>
          </p:style>
        </p:sp>
        <p:sp>
          <p:nvSpPr>
            <p:cNvPr id="414" name="Google Shape;3251;p23"/>
            <p:cNvSpPr/>
            <p:nvPr/>
          </p:nvSpPr>
          <p:spPr>
            <a:xfrm>
              <a:off x="1641960" y="4313520"/>
              <a:ext cx="174600" cy="393840"/>
            </a:xfrm>
            <a:custGeom>
              <a:avLst/>
              <a:gdLst/>
              <a:ahLst/>
              <a:rect l="l" t="t" r="r" b="b"/>
              <a:pathLst>
                <a:path w="22945" h="51698">
                  <a:moveTo>
                    <a:pt x="20646" y="1"/>
                  </a:moveTo>
                  <a:cubicBezTo>
                    <a:pt x="16134" y="15467"/>
                    <a:pt x="9835" y="30826"/>
                    <a:pt x="1" y="42923"/>
                  </a:cubicBezTo>
                  <a:cubicBezTo>
                    <a:pt x="25" y="45840"/>
                    <a:pt x="108" y="48757"/>
                    <a:pt x="227" y="51697"/>
                  </a:cubicBezTo>
                  <a:cubicBezTo>
                    <a:pt x="10252" y="44280"/>
                    <a:pt x="16753" y="31659"/>
                    <a:pt x="22944" y="19122"/>
                  </a:cubicBezTo>
                  <a:cubicBezTo>
                    <a:pt x="22313" y="12740"/>
                    <a:pt x="21504" y="6370"/>
                    <a:pt x="20646" y="1"/>
                  </a:cubicBezTo>
                  <a:close/>
                </a:path>
              </a:pathLst>
            </a:custGeom>
            <a:solidFill>
              <a:schemeClr val="accent5"/>
            </a:solidFill>
            <a:ln w="0">
              <a:noFill/>
            </a:ln>
          </p:spPr>
          <p:style>
            <a:lnRef idx="0"/>
            <a:fillRef idx="0"/>
            <a:effectRef idx="0"/>
            <a:fontRef idx="minor"/>
          </p:style>
        </p:sp>
        <p:sp>
          <p:nvSpPr>
            <p:cNvPr id="415" name="Google Shape;3252;p23"/>
            <p:cNvSpPr/>
            <p:nvPr/>
          </p:nvSpPr>
          <p:spPr>
            <a:xfrm>
              <a:off x="1644840" y="3913200"/>
              <a:ext cx="131040" cy="595080"/>
            </a:xfrm>
            <a:custGeom>
              <a:avLst/>
              <a:gdLst/>
              <a:ahLst/>
              <a:rect l="l" t="t" r="r" b="b"/>
              <a:pathLst>
                <a:path w="17229" h="78105">
                  <a:moveTo>
                    <a:pt x="11990" y="0"/>
                  </a:moveTo>
                  <a:cubicBezTo>
                    <a:pt x="11145" y="4524"/>
                    <a:pt x="6489" y="26777"/>
                    <a:pt x="5430" y="32278"/>
                  </a:cubicBezTo>
                  <a:cubicBezTo>
                    <a:pt x="2930" y="47458"/>
                    <a:pt x="882" y="62722"/>
                    <a:pt x="1" y="78105"/>
                  </a:cubicBezTo>
                  <a:cubicBezTo>
                    <a:pt x="9228" y="64699"/>
                    <a:pt x="14407" y="48613"/>
                    <a:pt x="17229" y="31730"/>
                  </a:cubicBezTo>
                  <a:cubicBezTo>
                    <a:pt x="15610" y="21003"/>
                    <a:pt x="13931" y="10370"/>
                    <a:pt x="11990" y="0"/>
                  </a:cubicBezTo>
                  <a:close/>
                </a:path>
              </a:pathLst>
            </a:custGeom>
            <a:solidFill>
              <a:schemeClr val="accent5"/>
            </a:solidFill>
            <a:ln w="0">
              <a:noFill/>
            </a:ln>
          </p:spPr>
          <p:style>
            <a:lnRef idx="0"/>
            <a:fillRef idx="0"/>
            <a:effectRef idx="0"/>
            <a:fontRef idx="minor"/>
          </p:style>
        </p:sp>
      </p:grpSp>
      <p:sp>
        <p:nvSpPr>
          <p:cNvPr id="416" name="PlaceHolder 3"/>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51.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51.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slideLayout" Target="../slideLayouts/slideLayout27.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39.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51.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51.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51.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51.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5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Google Shape;3924;p1"/>
          <p:cNvSpPr/>
          <p:nvPr/>
        </p:nvSpPr>
        <p:spPr>
          <a:xfrm>
            <a:off x="6968520" y="476280"/>
            <a:ext cx="1668600" cy="580680"/>
          </a:xfrm>
          <a:custGeom>
            <a:avLst/>
            <a:gdLst/>
            <a:ahLst/>
            <a:rect l="l" t="t" r="r" b="b"/>
            <a:pathLst>
              <a:path w="117730" h="57080">
                <a:moveTo>
                  <a:pt x="51150" y="1"/>
                </a:moveTo>
                <a:lnTo>
                  <a:pt x="15157" y="1858"/>
                </a:lnTo>
                <a:lnTo>
                  <a:pt x="6942" y="6002"/>
                </a:lnTo>
                <a:lnTo>
                  <a:pt x="1" y="8419"/>
                </a:lnTo>
                <a:lnTo>
                  <a:pt x="2215" y="41208"/>
                </a:lnTo>
                <a:lnTo>
                  <a:pt x="5716" y="50721"/>
                </a:lnTo>
                <a:lnTo>
                  <a:pt x="74010" y="57079"/>
                </a:lnTo>
                <a:lnTo>
                  <a:pt x="117730" y="46507"/>
                </a:lnTo>
                <a:lnTo>
                  <a:pt x="116575" y="16932"/>
                </a:lnTo>
                <a:lnTo>
                  <a:pt x="115372" y="3644"/>
                </a:lnTo>
                <a:lnTo>
                  <a:pt x="105014" y="1"/>
                </a:lnTo>
                <a:close/>
              </a:path>
            </a:pathLst>
          </a:custGeom>
          <a:solidFill>
            <a:schemeClr val="dk2"/>
          </a:solidFill>
          <a:ln w="0">
            <a:noFill/>
          </a:ln>
        </p:spPr>
        <p:style>
          <a:lnRef idx="0"/>
          <a:fillRef idx="0"/>
          <a:effectRef idx="0"/>
          <a:fontRef idx="minor"/>
        </p:style>
      </p:sp>
      <p:sp>
        <p:nvSpPr>
          <p:cNvPr id="454" name="Google Shape;3925;p1"/>
          <p:cNvSpPr/>
          <p:nvPr/>
        </p:nvSpPr>
        <p:spPr>
          <a:xfrm>
            <a:off x="1928520" y="3038400"/>
            <a:ext cx="5286960" cy="766800"/>
          </a:xfrm>
          <a:custGeom>
            <a:avLst/>
            <a:gdLst/>
            <a:ahLst/>
            <a:rect l="l" t="t" r="r" b="b"/>
            <a:pathLst>
              <a:path w="117730" h="57080">
                <a:moveTo>
                  <a:pt x="51150" y="1"/>
                </a:moveTo>
                <a:lnTo>
                  <a:pt x="15157" y="1858"/>
                </a:lnTo>
                <a:lnTo>
                  <a:pt x="6942" y="6002"/>
                </a:lnTo>
                <a:lnTo>
                  <a:pt x="1" y="8419"/>
                </a:lnTo>
                <a:lnTo>
                  <a:pt x="2215" y="41208"/>
                </a:lnTo>
                <a:lnTo>
                  <a:pt x="5716" y="50721"/>
                </a:lnTo>
                <a:lnTo>
                  <a:pt x="74010" y="57079"/>
                </a:lnTo>
                <a:lnTo>
                  <a:pt x="117730" y="46507"/>
                </a:lnTo>
                <a:lnTo>
                  <a:pt x="116575" y="16932"/>
                </a:lnTo>
                <a:lnTo>
                  <a:pt x="115372" y="3644"/>
                </a:lnTo>
                <a:lnTo>
                  <a:pt x="105014" y="1"/>
                </a:lnTo>
                <a:close/>
              </a:path>
            </a:pathLst>
          </a:custGeom>
          <a:solidFill>
            <a:schemeClr val="accent2"/>
          </a:solidFill>
          <a:ln w="0">
            <a:noFill/>
          </a:ln>
        </p:spPr>
        <p:style>
          <a:lnRef idx="0"/>
          <a:fillRef idx="0"/>
          <a:effectRef idx="0"/>
          <a:fontRef idx="minor"/>
        </p:style>
      </p:sp>
      <p:sp>
        <p:nvSpPr>
          <p:cNvPr id="455" name="Google Shape;3926;p1"/>
          <p:cNvSpPr/>
          <p:nvPr/>
        </p:nvSpPr>
        <p:spPr>
          <a:xfrm>
            <a:off x="8709120" y="2891160"/>
            <a:ext cx="437040" cy="2254680"/>
          </a:xfrm>
          <a:custGeom>
            <a:avLst/>
            <a:gdLst/>
            <a:ahLst/>
            <a:rect l="l" t="t" r="r" b="b"/>
            <a:pathLst>
              <a:path w="13658" h="70426">
                <a:moveTo>
                  <a:pt x="8907" y="1"/>
                </a:moveTo>
                <a:cubicBezTo>
                  <a:pt x="8728" y="965"/>
                  <a:pt x="8299" y="3108"/>
                  <a:pt x="7764" y="5716"/>
                </a:cubicBezTo>
                <a:cubicBezTo>
                  <a:pt x="7752" y="5763"/>
                  <a:pt x="7752" y="5799"/>
                  <a:pt x="7740" y="5835"/>
                </a:cubicBezTo>
                <a:cubicBezTo>
                  <a:pt x="6728" y="10800"/>
                  <a:pt x="5335" y="17431"/>
                  <a:pt x="4668" y="20837"/>
                </a:cubicBezTo>
                <a:cubicBezTo>
                  <a:pt x="4656" y="20872"/>
                  <a:pt x="4656" y="20920"/>
                  <a:pt x="4644" y="20968"/>
                </a:cubicBezTo>
                <a:cubicBezTo>
                  <a:pt x="4585" y="21277"/>
                  <a:pt x="4525" y="21551"/>
                  <a:pt x="4477" y="21801"/>
                </a:cubicBezTo>
                <a:cubicBezTo>
                  <a:pt x="4442" y="21956"/>
                  <a:pt x="4418" y="22099"/>
                  <a:pt x="4382" y="22230"/>
                </a:cubicBezTo>
                <a:cubicBezTo>
                  <a:pt x="3823" y="25682"/>
                  <a:pt x="3287" y="29147"/>
                  <a:pt x="2811" y="32612"/>
                </a:cubicBezTo>
                <a:cubicBezTo>
                  <a:pt x="2763" y="32969"/>
                  <a:pt x="2703" y="33338"/>
                  <a:pt x="2656" y="33695"/>
                </a:cubicBezTo>
                <a:cubicBezTo>
                  <a:pt x="2644" y="33826"/>
                  <a:pt x="2608" y="33969"/>
                  <a:pt x="2596" y="34112"/>
                </a:cubicBezTo>
                <a:cubicBezTo>
                  <a:pt x="977" y="46054"/>
                  <a:pt x="1" y="58067"/>
                  <a:pt x="453" y="70426"/>
                </a:cubicBezTo>
                <a:lnTo>
                  <a:pt x="13657" y="70426"/>
                </a:lnTo>
                <a:lnTo>
                  <a:pt x="13657" y="29433"/>
                </a:lnTo>
                <a:cubicBezTo>
                  <a:pt x="13133" y="25801"/>
                  <a:pt x="12586" y="22194"/>
                  <a:pt x="12026" y="18598"/>
                </a:cubicBezTo>
                <a:cubicBezTo>
                  <a:pt x="11050" y="12324"/>
                  <a:pt x="10038" y="6097"/>
                  <a:pt x="8907" y="1"/>
                </a:cubicBezTo>
                <a:close/>
              </a:path>
            </a:pathLst>
          </a:custGeom>
          <a:solidFill>
            <a:srgbClr val="84912f"/>
          </a:solidFill>
          <a:ln w="0">
            <a:noFill/>
          </a:ln>
        </p:spPr>
        <p:style>
          <a:lnRef idx="0"/>
          <a:fillRef idx="0"/>
          <a:effectRef idx="0"/>
          <a:fontRef idx="minor"/>
        </p:style>
      </p:sp>
      <p:grpSp>
        <p:nvGrpSpPr>
          <p:cNvPr id="456" name="Google Shape;3927;p1"/>
          <p:cNvGrpSpPr/>
          <p:nvPr/>
        </p:nvGrpSpPr>
        <p:grpSpPr>
          <a:xfrm>
            <a:off x="1081080" y="802800"/>
            <a:ext cx="609480" cy="518760"/>
            <a:chOff x="1081080" y="802800"/>
            <a:chExt cx="609480" cy="518760"/>
          </a:xfrm>
        </p:grpSpPr>
        <p:sp>
          <p:nvSpPr>
            <p:cNvPr id="457" name="Google Shape;3928;p1"/>
            <p:cNvSpPr/>
            <p:nvPr/>
          </p:nvSpPr>
          <p:spPr>
            <a:xfrm>
              <a:off x="1081080" y="802800"/>
              <a:ext cx="609480" cy="518760"/>
            </a:xfrm>
            <a:custGeom>
              <a:avLst/>
              <a:gdLst/>
              <a:ahLst/>
              <a:rect l="l" t="t" r="r" b="b"/>
              <a:pathLst>
                <a:path w="19051" h="16218">
                  <a:moveTo>
                    <a:pt x="13240" y="1"/>
                  </a:moveTo>
                  <a:lnTo>
                    <a:pt x="6251" y="2823"/>
                  </a:lnTo>
                  <a:lnTo>
                    <a:pt x="441" y="6549"/>
                  </a:lnTo>
                  <a:lnTo>
                    <a:pt x="0" y="12502"/>
                  </a:lnTo>
                  <a:lnTo>
                    <a:pt x="9073" y="14288"/>
                  </a:lnTo>
                  <a:lnTo>
                    <a:pt x="9525" y="16217"/>
                  </a:lnTo>
                  <a:lnTo>
                    <a:pt x="17562" y="16217"/>
                  </a:lnTo>
                  <a:lnTo>
                    <a:pt x="19050" y="6252"/>
                  </a:lnTo>
                  <a:lnTo>
                    <a:pt x="13240" y="1"/>
                  </a:lnTo>
                  <a:close/>
                </a:path>
              </a:pathLst>
            </a:custGeom>
            <a:solidFill>
              <a:schemeClr val="lt1"/>
            </a:solidFill>
            <a:ln w="0">
              <a:noFill/>
            </a:ln>
          </p:spPr>
          <p:style>
            <a:lnRef idx="0"/>
            <a:fillRef idx="0"/>
            <a:effectRef idx="0"/>
            <a:fontRef idx="minor"/>
          </p:style>
        </p:sp>
        <p:sp>
          <p:nvSpPr>
            <p:cNvPr id="458" name="Google Shape;3929;p1"/>
            <p:cNvSpPr/>
            <p:nvPr/>
          </p:nvSpPr>
          <p:spPr>
            <a:xfrm>
              <a:off x="1086840" y="802800"/>
              <a:ext cx="603720" cy="326160"/>
            </a:xfrm>
            <a:custGeom>
              <a:avLst/>
              <a:gdLst/>
              <a:ahLst/>
              <a:rect l="l" t="t" r="r" b="b"/>
              <a:pathLst>
                <a:path w="18872" h="10193">
                  <a:moveTo>
                    <a:pt x="13061" y="1"/>
                  </a:moveTo>
                  <a:lnTo>
                    <a:pt x="6072" y="2823"/>
                  </a:lnTo>
                  <a:lnTo>
                    <a:pt x="262" y="6549"/>
                  </a:lnTo>
                  <a:lnTo>
                    <a:pt x="0" y="10193"/>
                  </a:lnTo>
                  <a:lnTo>
                    <a:pt x="2048" y="8038"/>
                  </a:lnTo>
                  <a:lnTo>
                    <a:pt x="5024" y="5954"/>
                  </a:lnTo>
                  <a:lnTo>
                    <a:pt x="7858" y="6847"/>
                  </a:lnTo>
                  <a:lnTo>
                    <a:pt x="12466" y="6692"/>
                  </a:lnTo>
                  <a:lnTo>
                    <a:pt x="14252" y="4609"/>
                  </a:lnTo>
                  <a:lnTo>
                    <a:pt x="16335" y="5502"/>
                  </a:lnTo>
                  <a:lnTo>
                    <a:pt x="18871" y="6252"/>
                  </a:lnTo>
                  <a:lnTo>
                    <a:pt x="13061" y="1"/>
                  </a:lnTo>
                  <a:close/>
                </a:path>
              </a:pathLst>
            </a:custGeom>
            <a:solidFill>
              <a:schemeClr val="accent2"/>
            </a:solidFill>
            <a:ln w="0">
              <a:noFill/>
            </a:ln>
          </p:spPr>
          <p:style>
            <a:lnRef idx="0"/>
            <a:fillRef idx="0"/>
            <a:effectRef idx="0"/>
            <a:fontRef idx="minor"/>
          </p:style>
        </p:sp>
      </p:grpSp>
      <p:grpSp>
        <p:nvGrpSpPr>
          <p:cNvPr id="459" name="Google Shape;3930;p1"/>
          <p:cNvGrpSpPr/>
          <p:nvPr/>
        </p:nvGrpSpPr>
        <p:grpSpPr>
          <a:xfrm>
            <a:off x="1598040" y="273240"/>
            <a:ext cx="290520" cy="394920"/>
            <a:chOff x="1598040" y="273240"/>
            <a:chExt cx="290520" cy="394920"/>
          </a:xfrm>
        </p:grpSpPr>
        <p:sp>
          <p:nvSpPr>
            <p:cNvPr id="460" name="Google Shape;3931;p1"/>
            <p:cNvSpPr/>
            <p:nvPr/>
          </p:nvSpPr>
          <p:spPr>
            <a:xfrm>
              <a:off x="1598040" y="273240"/>
              <a:ext cx="290520" cy="394920"/>
            </a:xfrm>
            <a:custGeom>
              <a:avLst/>
              <a:gdLst/>
              <a:ahLst/>
              <a:rect l="l" t="t" r="r" b="b"/>
              <a:pathLst>
                <a:path w="9085" h="12347">
                  <a:moveTo>
                    <a:pt x="5656" y="0"/>
                  </a:moveTo>
                  <a:lnTo>
                    <a:pt x="0" y="1786"/>
                  </a:lnTo>
                  <a:lnTo>
                    <a:pt x="0" y="5953"/>
                  </a:lnTo>
                  <a:lnTo>
                    <a:pt x="4168" y="12347"/>
                  </a:lnTo>
                  <a:lnTo>
                    <a:pt x="9085" y="12347"/>
                  </a:lnTo>
                  <a:lnTo>
                    <a:pt x="9085" y="4763"/>
                  </a:lnTo>
                  <a:lnTo>
                    <a:pt x="5656" y="0"/>
                  </a:lnTo>
                  <a:close/>
                </a:path>
              </a:pathLst>
            </a:custGeom>
            <a:solidFill>
              <a:schemeClr val="lt1"/>
            </a:solidFill>
            <a:ln w="0">
              <a:noFill/>
            </a:ln>
          </p:spPr>
          <p:style>
            <a:lnRef idx="0"/>
            <a:fillRef idx="0"/>
            <a:effectRef idx="0"/>
            <a:fontRef idx="minor"/>
          </p:style>
        </p:sp>
        <p:sp>
          <p:nvSpPr>
            <p:cNvPr id="461" name="Google Shape;3932;p1"/>
            <p:cNvSpPr/>
            <p:nvPr/>
          </p:nvSpPr>
          <p:spPr>
            <a:xfrm>
              <a:off x="1598040" y="273240"/>
              <a:ext cx="180720" cy="394920"/>
            </a:xfrm>
            <a:custGeom>
              <a:avLst/>
              <a:gdLst/>
              <a:ahLst/>
              <a:rect l="l" t="t" r="r" b="b"/>
              <a:pathLst>
                <a:path w="5656" h="12347">
                  <a:moveTo>
                    <a:pt x="5656" y="0"/>
                  </a:moveTo>
                  <a:lnTo>
                    <a:pt x="0" y="1786"/>
                  </a:lnTo>
                  <a:lnTo>
                    <a:pt x="0" y="5953"/>
                  </a:lnTo>
                  <a:lnTo>
                    <a:pt x="4168" y="12347"/>
                  </a:lnTo>
                  <a:lnTo>
                    <a:pt x="3429" y="9525"/>
                  </a:lnTo>
                  <a:lnTo>
                    <a:pt x="2536" y="6251"/>
                  </a:lnTo>
                  <a:lnTo>
                    <a:pt x="3429" y="5203"/>
                  </a:lnTo>
                  <a:lnTo>
                    <a:pt x="4620" y="2679"/>
                  </a:lnTo>
                  <a:lnTo>
                    <a:pt x="5656" y="0"/>
                  </a:lnTo>
                  <a:close/>
                </a:path>
              </a:pathLst>
            </a:custGeom>
            <a:solidFill>
              <a:srgbClr val="577d92"/>
            </a:solidFill>
            <a:ln w="0">
              <a:noFill/>
            </a:ln>
          </p:spPr>
          <p:style>
            <a:lnRef idx="0"/>
            <a:fillRef idx="0"/>
            <a:effectRef idx="0"/>
            <a:fontRef idx="minor"/>
          </p:style>
        </p:sp>
      </p:grpSp>
      <p:grpSp>
        <p:nvGrpSpPr>
          <p:cNvPr id="462" name="Google Shape;3933;p1"/>
          <p:cNvGrpSpPr/>
          <p:nvPr/>
        </p:nvGrpSpPr>
        <p:grpSpPr>
          <a:xfrm>
            <a:off x="7838280" y="2015640"/>
            <a:ext cx="333360" cy="318960"/>
            <a:chOff x="7838280" y="2015640"/>
            <a:chExt cx="333360" cy="318960"/>
          </a:xfrm>
        </p:grpSpPr>
        <p:sp>
          <p:nvSpPr>
            <p:cNvPr id="463" name="Google Shape;3934;p1"/>
            <p:cNvSpPr/>
            <p:nvPr/>
          </p:nvSpPr>
          <p:spPr>
            <a:xfrm>
              <a:off x="7838280" y="2015640"/>
              <a:ext cx="333360" cy="318960"/>
            </a:xfrm>
            <a:custGeom>
              <a:avLst/>
              <a:gdLst/>
              <a:ahLst/>
              <a:rect l="l" t="t" r="r" b="b"/>
              <a:pathLst>
                <a:path w="10419" h="9978">
                  <a:moveTo>
                    <a:pt x="3727" y="1"/>
                  </a:moveTo>
                  <a:lnTo>
                    <a:pt x="1" y="5215"/>
                  </a:lnTo>
                  <a:lnTo>
                    <a:pt x="1" y="9978"/>
                  </a:lnTo>
                  <a:lnTo>
                    <a:pt x="5216" y="9978"/>
                  </a:lnTo>
                  <a:lnTo>
                    <a:pt x="10419" y="6108"/>
                  </a:lnTo>
                  <a:lnTo>
                    <a:pt x="7740" y="1"/>
                  </a:lnTo>
                  <a:close/>
                </a:path>
              </a:pathLst>
            </a:custGeom>
            <a:solidFill>
              <a:schemeClr val="lt1"/>
            </a:solidFill>
            <a:ln w="0">
              <a:noFill/>
            </a:ln>
          </p:spPr>
          <p:style>
            <a:lnRef idx="0"/>
            <a:fillRef idx="0"/>
            <a:effectRef idx="0"/>
            <a:fontRef idx="minor"/>
          </p:style>
        </p:sp>
        <p:sp>
          <p:nvSpPr>
            <p:cNvPr id="464" name="Google Shape;3935;p1"/>
            <p:cNvSpPr/>
            <p:nvPr/>
          </p:nvSpPr>
          <p:spPr>
            <a:xfrm>
              <a:off x="7838280" y="2015640"/>
              <a:ext cx="174240" cy="318960"/>
            </a:xfrm>
            <a:custGeom>
              <a:avLst/>
              <a:gdLst/>
              <a:ahLst/>
              <a:rect l="l" t="t" r="r" b="b"/>
              <a:pathLst>
                <a:path w="5454" h="9978">
                  <a:moveTo>
                    <a:pt x="3727" y="1"/>
                  </a:moveTo>
                  <a:lnTo>
                    <a:pt x="1" y="5215"/>
                  </a:lnTo>
                  <a:lnTo>
                    <a:pt x="1" y="9978"/>
                  </a:lnTo>
                  <a:lnTo>
                    <a:pt x="644" y="9978"/>
                  </a:lnTo>
                  <a:lnTo>
                    <a:pt x="1489" y="8787"/>
                  </a:lnTo>
                  <a:lnTo>
                    <a:pt x="3727" y="5061"/>
                  </a:lnTo>
                  <a:lnTo>
                    <a:pt x="5454" y="1"/>
                  </a:lnTo>
                  <a:close/>
                </a:path>
              </a:pathLst>
            </a:custGeom>
            <a:solidFill>
              <a:schemeClr val="accent2"/>
            </a:solidFill>
            <a:ln w="0">
              <a:noFill/>
            </a:ln>
          </p:spPr>
          <p:style>
            <a:lnRef idx="0"/>
            <a:fillRef idx="0"/>
            <a:effectRef idx="0"/>
            <a:fontRef idx="minor"/>
          </p:style>
        </p:sp>
      </p:grpSp>
      <p:grpSp>
        <p:nvGrpSpPr>
          <p:cNvPr id="465" name="Google Shape;3936;p1"/>
          <p:cNvGrpSpPr/>
          <p:nvPr/>
        </p:nvGrpSpPr>
        <p:grpSpPr>
          <a:xfrm>
            <a:off x="7644960" y="2530800"/>
            <a:ext cx="831600" cy="749880"/>
            <a:chOff x="7644960" y="2530800"/>
            <a:chExt cx="831600" cy="749880"/>
          </a:xfrm>
        </p:grpSpPr>
        <p:sp>
          <p:nvSpPr>
            <p:cNvPr id="466" name="Google Shape;3937;p1"/>
            <p:cNvSpPr/>
            <p:nvPr/>
          </p:nvSpPr>
          <p:spPr>
            <a:xfrm rot="19744800">
              <a:off x="7713000" y="2676960"/>
              <a:ext cx="695520" cy="457200"/>
            </a:xfrm>
            <a:custGeom>
              <a:avLst/>
              <a:gdLst/>
              <a:ahLst/>
              <a:rect l="l" t="t" r="r" b="b"/>
              <a:pathLst>
                <a:path w="21730" h="14289">
                  <a:moveTo>
                    <a:pt x="9668" y="1"/>
                  </a:moveTo>
                  <a:lnTo>
                    <a:pt x="4013" y="3870"/>
                  </a:lnTo>
                  <a:lnTo>
                    <a:pt x="1" y="4763"/>
                  </a:lnTo>
                  <a:lnTo>
                    <a:pt x="739" y="10717"/>
                  </a:lnTo>
                  <a:lnTo>
                    <a:pt x="8930" y="14288"/>
                  </a:lnTo>
                  <a:lnTo>
                    <a:pt x="18801" y="13026"/>
                  </a:lnTo>
                  <a:lnTo>
                    <a:pt x="21729" y="6252"/>
                  </a:lnTo>
                  <a:lnTo>
                    <a:pt x="16967" y="1"/>
                  </a:lnTo>
                  <a:close/>
                </a:path>
              </a:pathLst>
            </a:custGeom>
            <a:solidFill>
              <a:schemeClr val="lt1"/>
            </a:solidFill>
            <a:ln w="0">
              <a:noFill/>
            </a:ln>
          </p:spPr>
          <p:style>
            <a:lnRef idx="0"/>
            <a:fillRef idx="0"/>
            <a:effectRef idx="0"/>
            <a:fontRef idx="minor"/>
          </p:style>
        </p:sp>
        <p:sp>
          <p:nvSpPr>
            <p:cNvPr id="467" name="Google Shape;3938;p1"/>
            <p:cNvSpPr/>
            <p:nvPr/>
          </p:nvSpPr>
          <p:spPr>
            <a:xfrm rot="19744800">
              <a:off x="7663680" y="2728800"/>
              <a:ext cx="556920" cy="228240"/>
            </a:xfrm>
            <a:custGeom>
              <a:avLst/>
              <a:gdLst/>
              <a:ahLst/>
              <a:rect l="l" t="t" r="r" b="b"/>
              <a:pathLst>
                <a:path w="17408" h="7145">
                  <a:moveTo>
                    <a:pt x="9668" y="1"/>
                  </a:moveTo>
                  <a:lnTo>
                    <a:pt x="4013" y="3870"/>
                  </a:lnTo>
                  <a:lnTo>
                    <a:pt x="1" y="4763"/>
                  </a:lnTo>
                  <a:lnTo>
                    <a:pt x="298" y="7145"/>
                  </a:lnTo>
                  <a:lnTo>
                    <a:pt x="2822" y="7145"/>
                  </a:lnTo>
                  <a:lnTo>
                    <a:pt x="5001" y="3859"/>
                  </a:lnTo>
                  <a:lnTo>
                    <a:pt x="13395" y="4918"/>
                  </a:lnTo>
                  <a:lnTo>
                    <a:pt x="15026" y="2977"/>
                  </a:lnTo>
                  <a:lnTo>
                    <a:pt x="17407" y="596"/>
                  </a:lnTo>
                  <a:lnTo>
                    <a:pt x="16967" y="1"/>
                  </a:lnTo>
                  <a:close/>
                </a:path>
              </a:pathLst>
            </a:custGeom>
            <a:solidFill>
              <a:schemeClr val="accent2"/>
            </a:solidFill>
            <a:ln w="0">
              <a:noFill/>
            </a:ln>
          </p:spPr>
          <p:style>
            <a:lnRef idx="0"/>
            <a:fillRef idx="0"/>
            <a:effectRef idx="0"/>
            <a:fontRef idx="minor"/>
          </p:style>
        </p:sp>
      </p:grpSp>
      <p:sp>
        <p:nvSpPr>
          <p:cNvPr id="468" name="PlaceHolder 1"/>
          <p:cNvSpPr>
            <a:spLocks noGrp="1"/>
          </p:cNvSpPr>
          <p:nvPr>
            <p:ph type="title"/>
          </p:nvPr>
        </p:nvSpPr>
        <p:spPr>
          <a:xfrm>
            <a:off x="1438560" y="842400"/>
            <a:ext cx="6266520" cy="2123640"/>
          </a:xfrm>
          <a:prstGeom prst="rect">
            <a:avLst/>
          </a:prstGeom>
          <a:noFill/>
          <a:ln w="0">
            <a:noFill/>
          </a:ln>
        </p:spPr>
        <p:txBody>
          <a:bodyPr tIns="91440" bIns="91440" anchor="ctr">
            <a:noAutofit/>
          </a:bodyPr>
          <a:p>
            <a:pPr algn="ctr">
              <a:lnSpc>
                <a:spcPct val="100000"/>
              </a:lnSpc>
              <a:buNone/>
              <a:tabLst>
                <a:tab algn="l" pos="0"/>
              </a:tabLst>
            </a:pPr>
            <a:r>
              <a:rPr b="0" lang="en" sz="4600" spc="-1" strike="noStrike">
                <a:solidFill>
                  <a:srgbClr val="234551"/>
                </a:solidFill>
                <a:latin typeface="Barlow Black"/>
                <a:ea typeface="Barlow Black"/>
              </a:rPr>
              <a:t>Minecraft-inspired Rock and Mineral Identification Game</a:t>
            </a:r>
            <a:endParaRPr b="0" lang="en-US" sz="4600" spc="-1" strike="noStrike">
              <a:solidFill>
                <a:srgbClr val="000000"/>
              </a:solidFill>
              <a:latin typeface="Arial"/>
            </a:endParaRPr>
          </a:p>
        </p:txBody>
      </p:sp>
      <p:sp>
        <p:nvSpPr>
          <p:cNvPr id="469" name="Google Shape;3940;p1"/>
          <p:cNvSpPr/>
          <p:nvPr/>
        </p:nvSpPr>
        <p:spPr>
          <a:xfrm>
            <a:off x="7318800" y="539280"/>
            <a:ext cx="1157760" cy="369000"/>
          </a:xfrm>
          <a:prstGeom prst="rect">
            <a:avLst/>
          </a:prstGeom>
          <a:noFill/>
          <a:ln w="0">
            <a:noFill/>
          </a:ln>
        </p:spPr>
        <p:style>
          <a:lnRef idx="0"/>
          <a:fillRef idx="0"/>
          <a:effectRef idx="0"/>
          <a:fontRef idx="minor"/>
        </p:style>
      </p:sp>
      <p:sp>
        <p:nvSpPr>
          <p:cNvPr id="470" name="PlaceHolder 2"/>
          <p:cNvSpPr>
            <a:spLocks noGrp="1"/>
          </p:cNvSpPr>
          <p:nvPr>
            <p:ph type="subTitle"/>
          </p:nvPr>
        </p:nvSpPr>
        <p:spPr>
          <a:xfrm>
            <a:off x="2103840" y="3140640"/>
            <a:ext cx="4936320" cy="492120"/>
          </a:xfrm>
          <a:prstGeom prst="rect">
            <a:avLst/>
          </a:prstGeom>
          <a:noFill/>
          <a:ln w="0">
            <a:noFill/>
          </a:ln>
        </p:spPr>
        <p:txBody>
          <a:bodyPr tIns="91440" bIns="91440" anchor="t">
            <a:noAutofit/>
          </a:bodyPr>
          <a:p>
            <a:pPr algn="ctr">
              <a:lnSpc>
                <a:spcPct val="100000"/>
              </a:lnSpc>
              <a:buNone/>
              <a:tabLst>
                <a:tab algn="l" pos="0"/>
              </a:tabLst>
            </a:pPr>
            <a:r>
              <a:rPr b="0" lang="en" sz="2000" spc="-1" strike="noStrike">
                <a:solidFill>
                  <a:srgbClr val="ffffff"/>
                </a:solidFill>
                <a:latin typeface="Karla Medium"/>
                <a:ea typeface="Karla Medium"/>
              </a:rPr>
              <a:t>Electrifying the Future</a:t>
            </a:r>
            <a:endParaRPr b="0" lang="en-US" sz="2000" spc="-1" strike="noStrike">
              <a:latin typeface="Arial"/>
            </a:endParaRPr>
          </a:p>
        </p:txBody>
      </p:sp>
      <p:grpSp>
        <p:nvGrpSpPr>
          <p:cNvPr id="471" name="Google Shape;3942;p1"/>
          <p:cNvGrpSpPr/>
          <p:nvPr/>
        </p:nvGrpSpPr>
        <p:grpSpPr>
          <a:xfrm>
            <a:off x="1181520" y="1705320"/>
            <a:ext cx="257040" cy="223560"/>
            <a:chOff x="1181520" y="1705320"/>
            <a:chExt cx="257040" cy="223560"/>
          </a:xfrm>
        </p:grpSpPr>
        <p:sp>
          <p:nvSpPr>
            <p:cNvPr id="472" name="Google Shape;3943;p1"/>
            <p:cNvSpPr/>
            <p:nvPr/>
          </p:nvSpPr>
          <p:spPr>
            <a:xfrm>
              <a:off x="1181520" y="1705320"/>
              <a:ext cx="257040" cy="223560"/>
            </a:xfrm>
            <a:custGeom>
              <a:avLst/>
              <a:gdLst/>
              <a:ahLst/>
              <a:rect l="l" t="t" r="r" b="b"/>
              <a:pathLst>
                <a:path w="8037" h="6990">
                  <a:moveTo>
                    <a:pt x="6394" y="0"/>
                  </a:moveTo>
                  <a:lnTo>
                    <a:pt x="0" y="4167"/>
                  </a:lnTo>
                  <a:lnTo>
                    <a:pt x="4906" y="6989"/>
                  </a:lnTo>
                  <a:lnTo>
                    <a:pt x="8037" y="1929"/>
                  </a:lnTo>
                  <a:lnTo>
                    <a:pt x="6394" y="0"/>
                  </a:lnTo>
                  <a:close/>
                </a:path>
              </a:pathLst>
            </a:custGeom>
            <a:solidFill>
              <a:schemeClr val="lt1"/>
            </a:solidFill>
            <a:ln w="0">
              <a:noFill/>
            </a:ln>
          </p:spPr>
          <p:style>
            <a:lnRef idx="0"/>
            <a:fillRef idx="0"/>
            <a:effectRef idx="0"/>
            <a:fontRef idx="minor"/>
          </p:style>
        </p:sp>
        <p:sp>
          <p:nvSpPr>
            <p:cNvPr id="473" name="Google Shape;3944;p1"/>
            <p:cNvSpPr/>
            <p:nvPr/>
          </p:nvSpPr>
          <p:spPr>
            <a:xfrm>
              <a:off x="1181520" y="1705320"/>
              <a:ext cx="227520" cy="175320"/>
            </a:xfrm>
            <a:custGeom>
              <a:avLst/>
              <a:gdLst/>
              <a:ahLst/>
              <a:rect l="l" t="t" r="r" b="b"/>
              <a:pathLst>
                <a:path w="7121" h="5489">
                  <a:moveTo>
                    <a:pt x="6394" y="0"/>
                  </a:moveTo>
                  <a:lnTo>
                    <a:pt x="0" y="4167"/>
                  </a:lnTo>
                  <a:lnTo>
                    <a:pt x="2286" y="5489"/>
                  </a:lnTo>
                  <a:lnTo>
                    <a:pt x="7120" y="857"/>
                  </a:lnTo>
                  <a:lnTo>
                    <a:pt x="6394" y="0"/>
                  </a:lnTo>
                  <a:close/>
                </a:path>
              </a:pathLst>
            </a:custGeom>
            <a:solidFill>
              <a:schemeClr val="accent2"/>
            </a:solidFill>
            <a:ln w="0">
              <a:noFill/>
            </a:ln>
          </p:spPr>
          <p:style>
            <a:lnRef idx="0"/>
            <a:fillRef idx="0"/>
            <a:effectRef idx="0"/>
            <a:fontRef idx="minor"/>
          </p:style>
        </p:sp>
      </p:grpSp>
      <p:sp>
        <p:nvSpPr>
          <p:cNvPr id="474" name="Google Shape;3945;p1"/>
          <p:cNvSpPr/>
          <p:nvPr/>
        </p:nvSpPr>
        <p:spPr>
          <a:xfrm>
            <a:off x="1819440" y="3557160"/>
            <a:ext cx="182520" cy="248040"/>
          </a:xfrm>
          <a:custGeom>
            <a:avLst/>
            <a:gdLst/>
            <a:ahLst/>
            <a:rect l="l" t="t" r="r" b="b"/>
            <a:pathLst>
              <a:path w="9085" h="12347">
                <a:moveTo>
                  <a:pt x="5656" y="0"/>
                </a:moveTo>
                <a:lnTo>
                  <a:pt x="0" y="1786"/>
                </a:lnTo>
                <a:lnTo>
                  <a:pt x="0" y="5953"/>
                </a:lnTo>
                <a:lnTo>
                  <a:pt x="4168" y="12347"/>
                </a:lnTo>
                <a:lnTo>
                  <a:pt x="9085" y="12347"/>
                </a:lnTo>
                <a:lnTo>
                  <a:pt x="9085" y="4763"/>
                </a:lnTo>
                <a:lnTo>
                  <a:pt x="5656" y="0"/>
                </a:lnTo>
                <a:close/>
              </a:path>
            </a:pathLst>
          </a:custGeom>
          <a:solidFill>
            <a:schemeClr val="accent2"/>
          </a:solidFill>
          <a:ln w="0">
            <a:noFill/>
          </a:ln>
        </p:spPr>
        <p:style>
          <a:lnRef idx="0"/>
          <a:fillRef idx="0"/>
          <a:effectRef idx="0"/>
          <a:fontRef idx="minor"/>
        </p:style>
      </p:sp>
      <p:sp>
        <p:nvSpPr>
          <p:cNvPr id="475" name="Google Shape;3946;p1"/>
          <p:cNvSpPr/>
          <p:nvPr/>
        </p:nvSpPr>
        <p:spPr>
          <a:xfrm rot="19991400">
            <a:off x="7256160" y="3309840"/>
            <a:ext cx="182520" cy="223560"/>
          </a:xfrm>
          <a:custGeom>
            <a:avLst/>
            <a:gdLst/>
            <a:ahLst/>
            <a:rect l="l" t="t" r="r" b="b"/>
            <a:pathLst>
              <a:path w="8633" h="10574">
                <a:moveTo>
                  <a:pt x="6691" y="1"/>
                </a:moveTo>
                <a:lnTo>
                  <a:pt x="2679" y="2537"/>
                </a:lnTo>
                <a:lnTo>
                  <a:pt x="0" y="8038"/>
                </a:lnTo>
                <a:lnTo>
                  <a:pt x="2679" y="10574"/>
                </a:lnTo>
                <a:lnTo>
                  <a:pt x="8632" y="5359"/>
                </a:lnTo>
                <a:lnTo>
                  <a:pt x="6691" y="1"/>
                </a:lnTo>
                <a:close/>
              </a:path>
            </a:pathLst>
          </a:custGeom>
          <a:solidFill>
            <a:schemeClr val="accent2"/>
          </a:solidFill>
          <a:ln w="0">
            <a:noFill/>
          </a:ln>
        </p:spPr>
        <p:style>
          <a:lnRef idx="0"/>
          <a:fillRef idx="0"/>
          <a:effectRef idx="0"/>
          <a:fontRef idx="minor"/>
        </p:style>
      </p:sp>
      <p:grpSp>
        <p:nvGrpSpPr>
          <p:cNvPr id="476" name="Google Shape;3947;p1"/>
          <p:cNvGrpSpPr/>
          <p:nvPr/>
        </p:nvGrpSpPr>
        <p:grpSpPr>
          <a:xfrm>
            <a:off x="7157880" y="306360"/>
            <a:ext cx="276120" cy="338040"/>
            <a:chOff x="7157880" y="306360"/>
            <a:chExt cx="276120" cy="338040"/>
          </a:xfrm>
        </p:grpSpPr>
        <p:sp>
          <p:nvSpPr>
            <p:cNvPr id="477" name="Google Shape;3948;p1"/>
            <p:cNvSpPr/>
            <p:nvPr/>
          </p:nvSpPr>
          <p:spPr>
            <a:xfrm>
              <a:off x="7157880" y="306360"/>
              <a:ext cx="276120" cy="338040"/>
            </a:xfrm>
            <a:custGeom>
              <a:avLst/>
              <a:gdLst/>
              <a:ahLst/>
              <a:rect l="l" t="t" r="r" b="b"/>
              <a:pathLst>
                <a:path w="8633" h="10574">
                  <a:moveTo>
                    <a:pt x="6691" y="1"/>
                  </a:moveTo>
                  <a:lnTo>
                    <a:pt x="2679" y="2537"/>
                  </a:lnTo>
                  <a:lnTo>
                    <a:pt x="0" y="8038"/>
                  </a:lnTo>
                  <a:lnTo>
                    <a:pt x="2679" y="10574"/>
                  </a:lnTo>
                  <a:lnTo>
                    <a:pt x="8632" y="5359"/>
                  </a:lnTo>
                  <a:lnTo>
                    <a:pt x="6691" y="1"/>
                  </a:lnTo>
                  <a:close/>
                </a:path>
              </a:pathLst>
            </a:custGeom>
            <a:solidFill>
              <a:schemeClr val="lt1"/>
            </a:solidFill>
            <a:ln w="0">
              <a:noFill/>
            </a:ln>
          </p:spPr>
          <p:style>
            <a:lnRef idx="0"/>
            <a:fillRef idx="0"/>
            <a:effectRef idx="0"/>
            <a:fontRef idx="minor"/>
          </p:style>
        </p:sp>
        <p:sp>
          <p:nvSpPr>
            <p:cNvPr id="478" name="Google Shape;3949;p1"/>
            <p:cNvSpPr/>
            <p:nvPr/>
          </p:nvSpPr>
          <p:spPr>
            <a:xfrm>
              <a:off x="7157880" y="359640"/>
              <a:ext cx="129600" cy="249120"/>
            </a:xfrm>
            <a:custGeom>
              <a:avLst/>
              <a:gdLst/>
              <a:ahLst/>
              <a:rect l="l" t="t" r="r" b="b"/>
              <a:pathLst>
                <a:path w="4061" h="7788">
                  <a:moveTo>
                    <a:pt x="4060" y="1"/>
                  </a:moveTo>
                  <a:lnTo>
                    <a:pt x="2679" y="870"/>
                  </a:lnTo>
                  <a:lnTo>
                    <a:pt x="0" y="6371"/>
                  </a:lnTo>
                  <a:lnTo>
                    <a:pt x="1500" y="7787"/>
                  </a:lnTo>
                  <a:lnTo>
                    <a:pt x="2679" y="4882"/>
                  </a:lnTo>
                  <a:lnTo>
                    <a:pt x="4060" y="1"/>
                  </a:lnTo>
                  <a:close/>
                </a:path>
              </a:pathLst>
            </a:custGeom>
            <a:solidFill>
              <a:schemeClr val="accent2"/>
            </a:solidFill>
            <a:ln w="0">
              <a:noFill/>
            </a:ln>
          </p:spPr>
          <p:style>
            <a:lnRef idx="0"/>
            <a:fillRef idx="0"/>
            <a:effectRef idx="0"/>
            <a:fontRef idx="minor"/>
          </p:style>
        </p:sp>
      </p:grpSp>
      <p:pic>
        <p:nvPicPr>
          <p:cNvPr id="479" name="Google Shape;3950;p1" descr=""/>
          <p:cNvPicPr/>
          <p:nvPr/>
        </p:nvPicPr>
        <p:blipFill>
          <a:blip r:embed="rId1"/>
          <a:stretch/>
        </p:blipFill>
        <p:spPr>
          <a:xfrm>
            <a:off x="533160" y="3421800"/>
            <a:ext cx="1157760" cy="477360"/>
          </a:xfrm>
          <a:prstGeom prst="rect">
            <a:avLst/>
          </a:prstGeom>
          <a:ln w="0">
            <a:noFill/>
          </a:ln>
        </p:spPr>
      </p:pic>
      <p:pic>
        <p:nvPicPr>
          <p:cNvPr id="480" name="Google Shape;3951;p1" descr=""/>
          <p:cNvPicPr/>
          <p:nvPr/>
        </p:nvPicPr>
        <p:blipFill>
          <a:blip r:embed="rId2"/>
          <a:stretch/>
        </p:blipFill>
        <p:spPr>
          <a:xfrm>
            <a:off x="469080" y="2571840"/>
            <a:ext cx="1285920" cy="8186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title"/>
          </p:nvPr>
        </p:nvSpPr>
        <p:spPr>
          <a:xfrm>
            <a:off x="713160" y="452160"/>
            <a:ext cx="787572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Name this mineral! (2 points)</a:t>
            </a:r>
            <a:endParaRPr b="0" lang="en-US" sz="3600" spc="-1" strike="noStrike">
              <a:solidFill>
                <a:srgbClr val="000000"/>
              </a:solidFill>
              <a:latin typeface="Arial"/>
            </a:endParaRPr>
          </a:p>
        </p:txBody>
      </p:sp>
      <p:sp>
        <p:nvSpPr>
          <p:cNvPr id="531" name="Google Shape;4038;p10"/>
          <p:cNvSpPr/>
          <p:nvPr/>
        </p:nvSpPr>
        <p:spPr>
          <a:xfrm>
            <a:off x="4275000" y="1879200"/>
            <a:ext cx="4313520" cy="13712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7800" spc="-1" strike="noStrike">
                <a:solidFill>
                  <a:srgbClr val="193340"/>
                </a:solidFill>
                <a:latin typeface="Karla Medium"/>
                <a:ea typeface="Karla Medium"/>
              </a:rPr>
              <a:t>QUARTZ</a:t>
            </a:r>
            <a:endParaRPr b="0" lang="en-US" sz="7800" spc="-1" strike="noStrike">
              <a:latin typeface="Arial"/>
            </a:endParaRPr>
          </a:p>
        </p:txBody>
      </p:sp>
      <p:sp>
        <p:nvSpPr>
          <p:cNvPr id="532" name="Google Shape;4039;p10"/>
          <p:cNvSpPr/>
          <p:nvPr/>
        </p:nvSpPr>
        <p:spPr>
          <a:xfrm>
            <a:off x="713160" y="1185840"/>
            <a:ext cx="3191400" cy="3200760"/>
          </a:xfrm>
          <a:prstGeom prst="roundRect">
            <a:avLst>
              <a:gd name="adj" fmla="val 16667"/>
            </a:avLst>
          </a:prstGeom>
          <a:blipFill rotWithShape="0">
            <a:blip r:embed="rId1"/>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80" dur="indefinite" restart="never" nodeType="tmRoot">
          <p:childTnLst>
            <p:seq>
              <p:cTn id="81" dur="indefinite" nodeType="mainSeq">
                <p:childTnLst>
                  <p:par>
                    <p:cTn id="82" fill="hold">
                      <p:stCondLst>
                        <p:cond delay="indefinite"/>
                      </p:stCondLst>
                      <p:childTnLst>
                        <p:par>
                          <p:cTn id="83" fill="hold">
                            <p:stCondLst>
                              <p:cond delay="0"/>
                            </p:stCondLst>
                            <p:childTnLst>
                              <p:par>
                                <p:cTn id="84" nodeType="clickEffect" fill="hold" presetClass="entr" presetID="10">
                                  <p:stCondLst>
                                    <p:cond delay="0"/>
                                  </p:stCondLst>
                                  <p:childTnLst>
                                    <p:set>
                                      <p:cBhvr>
                                        <p:cTn id="85" dur="1" fill="hold">
                                          <p:stCondLst>
                                            <p:cond delay="0"/>
                                          </p:stCondLst>
                                        </p:cTn>
                                        <p:tgtEl>
                                          <p:spTgt spid="531"/>
                                        </p:tgtEl>
                                        <p:attrNameLst>
                                          <p:attrName>style.visibility</p:attrName>
                                        </p:attrNameLst>
                                      </p:cBhvr>
                                      <p:to>
                                        <p:strVal val="visible"/>
                                      </p:to>
                                    </p:set>
                                    <p:animEffect filter="fade" transition="in">
                                      <p:cBhvr additive="repl">
                                        <p:cTn id="86" dur="25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Google Shape;4044;p11"/>
          <p:cNvSpPr/>
          <p:nvPr/>
        </p:nvSpPr>
        <p:spPr>
          <a:xfrm>
            <a:off x="4997160" y="1298160"/>
            <a:ext cx="3640320" cy="3464280"/>
          </a:xfrm>
          <a:prstGeom prst="ellipse">
            <a:avLst/>
          </a:prstGeom>
          <a:noFill/>
          <a:ln w="19050">
            <a:solidFill>
              <a:srgbClr val="234551"/>
            </a:solidFill>
            <a:round/>
          </a:ln>
        </p:spPr>
        <p:style>
          <a:lnRef idx="0"/>
          <a:fillRef idx="0"/>
          <a:effectRef idx="0"/>
          <a:fontRef idx="minor"/>
        </p:style>
      </p:sp>
      <p:sp>
        <p:nvSpPr>
          <p:cNvPr id="534" name="PlaceHolder 1"/>
          <p:cNvSpPr>
            <a:spLocks noGrp="1"/>
          </p:cNvSpPr>
          <p:nvPr>
            <p:ph type="title"/>
          </p:nvPr>
        </p:nvSpPr>
        <p:spPr>
          <a:xfrm>
            <a:off x="713160" y="452160"/>
            <a:ext cx="771732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Identifying Quartz </a:t>
            </a:r>
            <a:endParaRPr b="0" lang="en-US" sz="3600" spc="-1" strike="noStrike">
              <a:solidFill>
                <a:srgbClr val="000000"/>
              </a:solidFill>
              <a:latin typeface="Arial"/>
            </a:endParaRPr>
          </a:p>
        </p:txBody>
      </p:sp>
      <p:sp>
        <p:nvSpPr>
          <p:cNvPr id="535" name="Google Shape;4046;p11"/>
          <p:cNvSpPr/>
          <p:nvPr/>
        </p:nvSpPr>
        <p:spPr>
          <a:xfrm>
            <a:off x="439920" y="1298160"/>
            <a:ext cx="3640320" cy="3464280"/>
          </a:xfrm>
          <a:prstGeom prst="ellipse">
            <a:avLst/>
          </a:prstGeom>
          <a:noFill/>
          <a:ln w="19050">
            <a:solidFill>
              <a:srgbClr val="234551"/>
            </a:solidFill>
            <a:round/>
          </a:ln>
        </p:spPr>
        <p:style>
          <a:lnRef idx="0"/>
          <a:fillRef idx="0"/>
          <a:effectRef idx="0"/>
          <a:fontRef idx="minor"/>
        </p:style>
      </p:sp>
      <p:sp>
        <p:nvSpPr>
          <p:cNvPr id="536" name="Google Shape;4047;p11"/>
          <p:cNvSpPr/>
          <p:nvPr/>
        </p:nvSpPr>
        <p:spPr>
          <a:xfrm>
            <a:off x="5483520" y="1671480"/>
            <a:ext cx="3093480" cy="73008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200" spc="-1" strike="noStrike">
                <a:solidFill>
                  <a:srgbClr val="193340"/>
                </a:solidFill>
                <a:latin typeface="Karla"/>
                <a:ea typeface="Karla"/>
              </a:rPr>
              <a:t>Is quartz a hard or soft mineral? </a:t>
            </a:r>
            <a:endParaRPr b="0" lang="en-US" sz="1200" spc="-1" strike="noStrike">
              <a:latin typeface="Arial"/>
            </a:endParaRPr>
          </a:p>
          <a:p>
            <a:pPr marL="457200" indent="-304920">
              <a:lnSpc>
                <a:spcPct val="100000"/>
              </a:lnSpc>
              <a:buClr>
                <a:srgbClr val="193340"/>
              </a:buClr>
              <a:buFont typeface="Karla Medium"/>
              <a:buAutoNum type="alphaLcParenR"/>
              <a:tabLst>
                <a:tab algn="l" pos="0"/>
              </a:tabLst>
            </a:pPr>
            <a:r>
              <a:rPr b="0" lang="en" sz="1200" spc="-1" strike="noStrike">
                <a:solidFill>
                  <a:srgbClr val="193340"/>
                </a:solidFill>
                <a:latin typeface="Karla Medium"/>
                <a:ea typeface="Karla Medium"/>
              </a:rPr>
              <a:t>Hard</a:t>
            </a:r>
            <a:endParaRPr b="0" lang="en-US" sz="1200" spc="-1" strike="noStrike">
              <a:latin typeface="Arial"/>
            </a:endParaRPr>
          </a:p>
          <a:p>
            <a:pPr marL="457200" indent="-304920">
              <a:lnSpc>
                <a:spcPct val="100000"/>
              </a:lnSpc>
              <a:buClr>
                <a:srgbClr val="193340"/>
              </a:buClr>
              <a:buFont typeface="Karla Medium"/>
              <a:buAutoNum type="alphaLcParenR"/>
              <a:tabLst>
                <a:tab algn="l" pos="0"/>
              </a:tabLst>
            </a:pPr>
            <a:r>
              <a:rPr b="0" lang="en" sz="1200" spc="-1" strike="noStrike">
                <a:solidFill>
                  <a:srgbClr val="193340"/>
                </a:solidFill>
                <a:latin typeface="Karla Medium"/>
                <a:ea typeface="Karla Medium"/>
              </a:rPr>
              <a:t>Soft</a:t>
            </a:r>
            <a:endParaRPr b="0" lang="en-US" sz="1200" spc="-1" strike="noStrike">
              <a:latin typeface="Arial"/>
            </a:endParaRPr>
          </a:p>
        </p:txBody>
      </p:sp>
      <p:sp>
        <p:nvSpPr>
          <p:cNvPr id="537" name="Google Shape;4048;p11"/>
          <p:cNvSpPr/>
          <p:nvPr/>
        </p:nvSpPr>
        <p:spPr>
          <a:xfrm>
            <a:off x="859680" y="1768680"/>
            <a:ext cx="2917800" cy="14907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200" spc="-1" strike="noStrike">
                <a:solidFill>
                  <a:srgbClr val="193340"/>
                </a:solidFill>
                <a:latin typeface="Karla"/>
                <a:ea typeface="Karla"/>
              </a:rPr>
              <a:t>What shape is the quartz in your box or pail?</a:t>
            </a:r>
            <a:endParaRPr b="0" lang="en-US" sz="1200" spc="-1" strike="noStrike">
              <a:latin typeface="Arial"/>
            </a:endParaRPr>
          </a:p>
          <a:p>
            <a:pPr marL="457200" indent="-304920">
              <a:lnSpc>
                <a:spcPct val="100000"/>
              </a:lnSpc>
              <a:buClr>
                <a:srgbClr val="193340"/>
              </a:buClr>
              <a:buFont typeface="Karla Medium"/>
              <a:buAutoNum type="alphaLcParenR"/>
              <a:tabLst>
                <a:tab algn="l" pos="0"/>
              </a:tabLst>
            </a:pPr>
            <a:r>
              <a:rPr b="0" lang="en" sz="1200" spc="-1" strike="noStrike">
                <a:solidFill>
                  <a:srgbClr val="193340"/>
                </a:solidFill>
                <a:latin typeface="Karla Medium"/>
                <a:ea typeface="Karla Medium"/>
              </a:rPr>
              <a:t>Square like a box </a:t>
            </a:r>
            <a:endParaRPr b="0" lang="en-US" sz="1200" spc="-1" strike="noStrike">
              <a:latin typeface="Arial"/>
            </a:endParaRPr>
          </a:p>
          <a:p>
            <a:pPr marL="457200" indent="-304920">
              <a:lnSpc>
                <a:spcPct val="100000"/>
              </a:lnSpc>
              <a:buClr>
                <a:srgbClr val="193340"/>
              </a:buClr>
              <a:buFont typeface="Karla Medium"/>
              <a:buAutoNum type="alphaLcParenR"/>
              <a:tabLst>
                <a:tab algn="l" pos="0"/>
              </a:tabLst>
            </a:pPr>
            <a:r>
              <a:rPr b="0" lang="en" sz="1200" spc="-1" strike="noStrike">
                <a:solidFill>
                  <a:srgbClr val="193340"/>
                </a:solidFill>
                <a:latin typeface="Karla Medium"/>
                <a:ea typeface="Karla Medium"/>
              </a:rPr>
              <a:t>Round like a ball </a:t>
            </a:r>
            <a:endParaRPr b="0" lang="en-US" sz="1200" spc="-1" strike="noStrike">
              <a:latin typeface="Arial"/>
            </a:endParaRPr>
          </a:p>
          <a:p>
            <a:pPr marL="457200" indent="-304920">
              <a:lnSpc>
                <a:spcPct val="100000"/>
              </a:lnSpc>
              <a:buClr>
                <a:srgbClr val="193340"/>
              </a:buClr>
              <a:buFont typeface="Karla Medium"/>
              <a:buAutoNum type="alphaLcParenR"/>
              <a:tabLst>
                <a:tab algn="l" pos="0"/>
              </a:tabLst>
            </a:pPr>
            <a:r>
              <a:rPr b="0" lang="en" sz="1200" spc="-1" strike="noStrike">
                <a:solidFill>
                  <a:srgbClr val="193340"/>
                </a:solidFill>
                <a:latin typeface="Karla Medium"/>
                <a:ea typeface="Karla Medium"/>
              </a:rPr>
              <a:t>Flat like a coin </a:t>
            </a:r>
            <a:endParaRPr b="0" lang="en-US" sz="1200" spc="-1" strike="noStrike">
              <a:latin typeface="Arial"/>
            </a:endParaRPr>
          </a:p>
          <a:p>
            <a:pPr marL="457200" indent="-304920">
              <a:lnSpc>
                <a:spcPct val="100000"/>
              </a:lnSpc>
              <a:buClr>
                <a:srgbClr val="193340"/>
              </a:buClr>
              <a:buFont typeface="Karla Medium"/>
              <a:buAutoNum type="alphaLcParenR"/>
              <a:tabLst>
                <a:tab algn="l" pos="0"/>
              </a:tabLst>
            </a:pPr>
            <a:r>
              <a:rPr b="0" lang="en" sz="1200" spc="-1" strike="noStrike">
                <a:solidFill>
                  <a:srgbClr val="193340"/>
                </a:solidFill>
                <a:latin typeface="Karla Medium"/>
                <a:ea typeface="Karla Medium"/>
              </a:rPr>
              <a:t>Long and pointy </a:t>
            </a:r>
            <a:endParaRPr b="0" lang="en-US" sz="1200" spc="-1" strike="noStrike">
              <a:latin typeface="Arial"/>
            </a:endParaRPr>
          </a:p>
          <a:p>
            <a:pPr>
              <a:lnSpc>
                <a:spcPct val="100000"/>
              </a:lnSpc>
              <a:buNone/>
              <a:tabLst>
                <a:tab algn="l" pos="0"/>
              </a:tabLst>
            </a:pPr>
            <a:endParaRPr b="0" lang="en-US" sz="1400" spc="-1" strike="noStrike">
              <a:latin typeface="Arial"/>
            </a:endParaRPr>
          </a:p>
        </p:txBody>
      </p:sp>
      <p:pic>
        <p:nvPicPr>
          <p:cNvPr id="538" name="Google Shape;4049;p11" descr=""/>
          <p:cNvPicPr/>
          <p:nvPr/>
        </p:nvPicPr>
        <p:blipFill>
          <a:blip r:embed="rId1"/>
          <a:stretch/>
        </p:blipFill>
        <p:spPr>
          <a:xfrm>
            <a:off x="3130920" y="3043440"/>
            <a:ext cx="1865880" cy="1865880"/>
          </a:xfrm>
          <a:prstGeom prst="rect">
            <a:avLst/>
          </a:prstGeom>
          <a:ln w="0">
            <a:noFill/>
          </a:ln>
        </p:spPr>
      </p:pic>
      <p:pic>
        <p:nvPicPr>
          <p:cNvPr id="539" name="Google Shape;4050;p11" descr=""/>
          <p:cNvPicPr/>
          <p:nvPr/>
        </p:nvPicPr>
        <p:blipFill>
          <a:blip r:embed="rId2"/>
          <a:stretch/>
        </p:blipFill>
        <p:spPr>
          <a:xfrm rot="1313400">
            <a:off x="4354560" y="902160"/>
            <a:ext cx="1066680" cy="1677960"/>
          </a:xfrm>
          <a:prstGeom prst="rect">
            <a:avLst/>
          </a:prstGeom>
          <a:ln w="0">
            <a:noFill/>
          </a:ln>
        </p:spPr>
      </p:pic>
      <p:sp>
        <p:nvSpPr>
          <p:cNvPr id="540" name="Google Shape;4051;p11"/>
          <p:cNvSpPr/>
          <p:nvPr/>
        </p:nvSpPr>
        <p:spPr>
          <a:xfrm>
            <a:off x="527040" y="2830320"/>
            <a:ext cx="8049960" cy="39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400" spc="-1" strike="noStrike">
                <a:solidFill>
                  <a:srgbClr val="193340"/>
                </a:solidFill>
                <a:latin typeface="Karla"/>
                <a:ea typeface="Karla"/>
              </a:rPr>
              <a:t>Answer: </a:t>
            </a:r>
            <a:r>
              <a:rPr b="1" lang="en" sz="1400" spc="-1" strike="noStrike">
                <a:solidFill>
                  <a:srgbClr val="193340"/>
                </a:solidFill>
                <a:latin typeface="Karla"/>
                <a:ea typeface="Karla"/>
              </a:rPr>
              <a:t>	</a:t>
            </a:r>
            <a:endParaRPr b="0" lang="en-US" sz="1400" spc="-1" strike="noStrike">
              <a:latin typeface="Arial"/>
            </a:endParaRPr>
          </a:p>
        </p:txBody>
      </p:sp>
      <p:sp>
        <p:nvSpPr>
          <p:cNvPr id="541" name="Google Shape;4052;p11"/>
          <p:cNvSpPr/>
          <p:nvPr/>
        </p:nvSpPr>
        <p:spPr>
          <a:xfrm>
            <a:off x="1027080" y="3054600"/>
            <a:ext cx="2281680" cy="1277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200" spc="-1" strike="noStrike">
                <a:solidFill>
                  <a:srgbClr val="193340"/>
                </a:solidFill>
                <a:latin typeface="Karla Medium"/>
                <a:ea typeface="Karla Medium"/>
              </a:rPr>
              <a:t>d) - Quartz crystals often “grow” in a way that makes them look like long, pointy hexagonal sticks. They are clear or white and can have sharp tips!</a:t>
            </a:r>
            <a:endParaRPr b="0" lang="en-US" sz="1200" spc="-1" strike="noStrike">
              <a:latin typeface="Arial"/>
            </a:endParaRPr>
          </a:p>
        </p:txBody>
      </p:sp>
      <p:sp>
        <p:nvSpPr>
          <p:cNvPr id="542" name="Google Shape;4053;p11"/>
          <p:cNvSpPr/>
          <p:nvPr/>
        </p:nvSpPr>
        <p:spPr>
          <a:xfrm>
            <a:off x="5640840" y="2837520"/>
            <a:ext cx="2293200" cy="1277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200" spc="-1" strike="noStrike">
                <a:solidFill>
                  <a:srgbClr val="193340"/>
                </a:solidFill>
                <a:latin typeface="Karla Medium"/>
                <a:ea typeface="Karla Medium"/>
              </a:rPr>
              <a:t>a) Compared to most other white/clear minerals (other than diamond), quartz is relatively harder. It cannot be scratched by a fingernail, coin or knife! </a:t>
            </a:r>
            <a:endParaRPr b="0" lang="en-US" sz="1200" spc="-1" strike="noStrike">
              <a:latin typeface="Arial"/>
            </a:endParaRPr>
          </a:p>
        </p:txBody>
      </p:sp>
      <p:sp>
        <p:nvSpPr>
          <p:cNvPr id="543" name="Google Shape;4054;p11"/>
          <p:cNvSpPr/>
          <p:nvPr/>
        </p:nvSpPr>
        <p:spPr>
          <a:xfrm>
            <a:off x="1726920" y="1488600"/>
            <a:ext cx="1066320" cy="6087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400" spc="-1" strike="noStrike">
                <a:solidFill>
                  <a:srgbClr val="193340"/>
                </a:solidFill>
                <a:latin typeface="Karla"/>
                <a:ea typeface="Karla"/>
              </a:rPr>
              <a:t>(4 points)</a:t>
            </a:r>
            <a:endParaRPr b="0" lang="en-US" sz="1400" spc="-1" strike="noStrike">
              <a:latin typeface="Arial"/>
            </a:endParaRPr>
          </a:p>
        </p:txBody>
      </p:sp>
      <p:sp>
        <p:nvSpPr>
          <p:cNvPr id="544" name="Google Shape;4055;p11"/>
          <p:cNvSpPr/>
          <p:nvPr/>
        </p:nvSpPr>
        <p:spPr>
          <a:xfrm>
            <a:off x="6284160" y="1368720"/>
            <a:ext cx="1066320" cy="6087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400" spc="-1" strike="noStrike">
                <a:solidFill>
                  <a:srgbClr val="193340"/>
                </a:solidFill>
                <a:latin typeface="Karla"/>
                <a:ea typeface="Karla"/>
              </a:rPr>
              <a:t>(4 points)</a:t>
            </a:r>
            <a:endParaRPr b="0" lang="en-US" sz="1400" spc="-1" strike="noStrike">
              <a:latin typeface="Arial"/>
            </a:endParaRPr>
          </a:p>
        </p:txBody>
      </p:sp>
      <p:sp>
        <p:nvSpPr>
          <p:cNvPr id="545" name="Google Shape;4056;p11"/>
          <p:cNvSpPr/>
          <p:nvPr/>
        </p:nvSpPr>
        <p:spPr>
          <a:xfrm>
            <a:off x="5275440" y="2484720"/>
            <a:ext cx="1027800" cy="39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400" spc="-1" strike="noStrike">
                <a:solidFill>
                  <a:srgbClr val="193340"/>
                </a:solidFill>
                <a:latin typeface="Karla"/>
                <a:ea typeface="Karla"/>
              </a:rPr>
              <a:t>Answer:</a:t>
            </a:r>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87" dur="indefinite" restart="never" nodeType="tmRoot">
          <p:childTnLst>
            <p:seq>
              <p:cTn id="88" dur="indefinite" nodeType="mainSeq">
                <p:childTnLst>
                  <p:par>
                    <p:cTn id="89" fill="hold">
                      <p:stCondLst>
                        <p:cond delay="indefinite"/>
                      </p:stCondLst>
                      <p:childTnLst>
                        <p:par>
                          <p:cTn id="90" fill="hold">
                            <p:stCondLst>
                              <p:cond delay="0"/>
                            </p:stCondLst>
                            <p:childTnLst>
                              <p:par>
                                <p:cTn id="91" nodeType="clickEffect" fill="hold" presetClass="entr" presetID="23" presetSubtype="16">
                                  <p:stCondLst>
                                    <p:cond delay="0"/>
                                  </p:stCondLst>
                                  <p:childTnLst>
                                    <p:set>
                                      <p:cBhvr>
                                        <p:cTn id="92" dur="1" fill="hold">
                                          <p:stCondLst>
                                            <p:cond delay="0"/>
                                          </p:stCondLst>
                                        </p:cTn>
                                        <p:tgtEl>
                                          <p:spTgt spid="541"/>
                                        </p:tgtEl>
                                        <p:attrNameLst>
                                          <p:attrName>style.visibility</p:attrName>
                                        </p:attrNameLst>
                                      </p:cBhvr>
                                      <p:to>
                                        <p:strVal val="visible"/>
                                      </p:to>
                                    </p:set>
                                    <p:anim calcmode="lin" valueType="num">
                                      <p:cBhvr additive="repl">
                                        <p:cTn id="93" dur="1000"/>
                                        <p:tgtEl>
                                          <p:spTgt spid="541"/>
                                        </p:tgtEl>
                                        <p:attrNameLst>
                                          <p:attrName>ppt_w</p:attrName>
                                        </p:attrNameLst>
                                      </p:cBhvr>
                                      <p:tavLst>
                                        <p:tav tm="0">
                                          <p:val>
                                            <p:strVal val="0"/>
                                          </p:val>
                                        </p:tav>
                                        <p:tav tm="100000">
                                          <p:val>
                                            <p:strVal val="#ppt_w"/>
                                          </p:val>
                                        </p:tav>
                                      </p:tavLst>
                                    </p:anim>
                                    <p:anim calcmode="lin" valueType="num">
                                      <p:cBhvr additive="repl">
                                        <p:cTn id="94" dur="1000"/>
                                        <p:tgtEl>
                                          <p:spTgt spid="541"/>
                                        </p:tgtEl>
                                        <p:attrNameLst>
                                          <p:attrName>ppt_h</p:attrName>
                                        </p:attrNameLst>
                                      </p:cBhvr>
                                      <p:tavLst>
                                        <p:tav tm="0">
                                          <p:val>
                                            <p:str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23" presetSubtype="16">
                                  <p:stCondLst>
                                    <p:cond delay="0"/>
                                  </p:stCondLst>
                                  <p:childTnLst>
                                    <p:set>
                                      <p:cBhvr>
                                        <p:cTn id="98" dur="1" fill="hold">
                                          <p:stCondLst>
                                            <p:cond delay="0"/>
                                          </p:stCondLst>
                                        </p:cTn>
                                        <p:tgtEl>
                                          <p:spTgt spid="542"/>
                                        </p:tgtEl>
                                        <p:attrNameLst>
                                          <p:attrName>style.visibility</p:attrName>
                                        </p:attrNameLst>
                                      </p:cBhvr>
                                      <p:to>
                                        <p:strVal val="visible"/>
                                      </p:to>
                                    </p:set>
                                    <p:anim calcmode="lin" valueType="num">
                                      <p:cBhvr additive="repl">
                                        <p:cTn id="99" dur="1000"/>
                                        <p:tgtEl>
                                          <p:spTgt spid="542"/>
                                        </p:tgtEl>
                                        <p:attrNameLst>
                                          <p:attrName>ppt_w</p:attrName>
                                        </p:attrNameLst>
                                      </p:cBhvr>
                                      <p:tavLst>
                                        <p:tav tm="0">
                                          <p:val>
                                            <p:strVal val="0"/>
                                          </p:val>
                                        </p:tav>
                                        <p:tav tm="100000">
                                          <p:val>
                                            <p:strVal val="#ppt_w"/>
                                          </p:val>
                                        </p:tav>
                                      </p:tavLst>
                                    </p:anim>
                                    <p:anim calcmode="lin" valueType="num">
                                      <p:cBhvr additive="repl">
                                        <p:cTn id="100" dur="1000"/>
                                        <p:tgtEl>
                                          <p:spTgt spid="54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Google Shape;4061;p12"/>
          <p:cNvSpPr/>
          <p:nvPr/>
        </p:nvSpPr>
        <p:spPr>
          <a:xfrm>
            <a:off x="0" y="0"/>
            <a:ext cx="9097920" cy="2163240"/>
          </a:xfrm>
          <a:prstGeom prst="rect">
            <a:avLst/>
          </a:prstGeom>
          <a:noFill/>
          <a:ln w="0">
            <a:noFill/>
          </a:ln>
        </p:spPr>
        <p:style>
          <a:lnRef idx="0"/>
          <a:fillRef idx="0"/>
          <a:effectRef idx="0"/>
          <a:fontRef idx="minor"/>
        </p:style>
        <p:txBody>
          <a:bodyPr tIns="91440" bIns="91440" anchor="t">
            <a:spAutoFit/>
          </a:bodyPr>
          <a:p>
            <a:pPr algn="ctr">
              <a:lnSpc>
                <a:spcPct val="100000"/>
              </a:lnSpc>
              <a:buNone/>
              <a:tabLst>
                <a:tab algn="l" pos="0"/>
              </a:tabLst>
            </a:pPr>
            <a:r>
              <a:rPr b="0" lang="en" sz="6500" spc="-1" strike="noStrike">
                <a:solidFill>
                  <a:srgbClr val="577d92"/>
                </a:solidFill>
                <a:latin typeface="Barlow Black"/>
                <a:ea typeface="Barlow Black"/>
              </a:rPr>
              <a:t>Great job!</a:t>
            </a:r>
            <a:endParaRPr b="0" lang="en-US" sz="6500" spc="-1" strike="noStrike">
              <a:latin typeface="Arial"/>
            </a:endParaRPr>
          </a:p>
          <a:p>
            <a:pPr algn="ctr">
              <a:lnSpc>
                <a:spcPct val="100000"/>
              </a:lnSpc>
              <a:buNone/>
              <a:tabLst>
                <a:tab algn="l" pos="0"/>
              </a:tabLst>
            </a:pPr>
            <a:r>
              <a:rPr b="0" lang="en" sz="6500" spc="-1" strike="noStrike">
                <a:solidFill>
                  <a:srgbClr val="577d92"/>
                </a:solidFill>
                <a:latin typeface="Barlow Black"/>
                <a:ea typeface="Barlow Black"/>
              </a:rPr>
              <a:t>What’s your score?</a:t>
            </a:r>
            <a:endParaRPr b="0" lang="en-US" sz="6500" spc="-1" strike="noStrike">
              <a:latin typeface="Arial"/>
            </a:endParaRPr>
          </a:p>
        </p:txBody>
      </p:sp>
      <p:sp>
        <p:nvSpPr>
          <p:cNvPr id="547" name="Google Shape;4062;p12"/>
          <p:cNvSpPr/>
          <p:nvPr/>
        </p:nvSpPr>
        <p:spPr>
          <a:xfrm>
            <a:off x="2883240" y="2121480"/>
            <a:ext cx="3377520" cy="1660680"/>
          </a:xfrm>
          <a:prstGeom prst="rect">
            <a:avLst/>
          </a:prstGeom>
          <a:noFill/>
          <a:ln w="0">
            <a:noFill/>
          </a:ln>
        </p:spPr>
        <p:style>
          <a:lnRef idx="0"/>
          <a:fillRef idx="0"/>
          <a:effectRef idx="0"/>
          <a:fontRef idx="minor"/>
        </p:style>
        <p:txBody>
          <a:bodyPr tIns="91440" bIns="91440" anchor="t">
            <a:spAutoFit/>
          </a:bodyPr>
          <a:p>
            <a:pPr algn="ctr">
              <a:lnSpc>
                <a:spcPct val="100000"/>
              </a:lnSpc>
              <a:buNone/>
              <a:tabLst>
                <a:tab algn="l" pos="0"/>
              </a:tabLst>
            </a:pPr>
            <a:r>
              <a:rPr b="0" lang="en" sz="9700" spc="-1" strike="noStrike">
                <a:solidFill>
                  <a:srgbClr val="1155cc"/>
                </a:solidFill>
                <a:latin typeface="Barlow Black"/>
                <a:ea typeface="Barlow Black"/>
              </a:rPr>
              <a:t>?/40</a:t>
            </a:r>
            <a:endParaRPr b="0" lang="en-US" sz="9700" spc="-1" strike="noStrike">
              <a:latin typeface="Arial"/>
            </a:endParaRPr>
          </a:p>
        </p:txBody>
      </p:sp>
      <p:pic>
        <p:nvPicPr>
          <p:cNvPr id="548" name="Google Shape;4063;p12" descr=""/>
          <p:cNvPicPr/>
          <p:nvPr/>
        </p:nvPicPr>
        <p:blipFill>
          <a:blip r:embed="rId1"/>
          <a:stretch/>
        </p:blipFill>
        <p:spPr>
          <a:xfrm>
            <a:off x="458640" y="2121480"/>
            <a:ext cx="1840680" cy="1840680"/>
          </a:xfrm>
          <a:prstGeom prst="rect">
            <a:avLst/>
          </a:prstGeom>
          <a:ln w="0">
            <a:noFill/>
          </a:ln>
        </p:spPr>
      </p:pic>
      <p:pic>
        <p:nvPicPr>
          <p:cNvPr id="549" name="Google Shape;4064;p12" descr=""/>
          <p:cNvPicPr/>
          <p:nvPr/>
        </p:nvPicPr>
        <p:blipFill>
          <a:blip r:embed="rId2"/>
          <a:stretch/>
        </p:blipFill>
        <p:spPr>
          <a:xfrm>
            <a:off x="6489000" y="2981880"/>
            <a:ext cx="979920" cy="9799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PlaceHolder 1"/>
          <p:cNvSpPr>
            <a:spLocks noGrp="1"/>
          </p:cNvSpPr>
          <p:nvPr>
            <p:ph/>
          </p:nvPr>
        </p:nvSpPr>
        <p:spPr>
          <a:xfrm>
            <a:off x="4541400" y="1708920"/>
            <a:ext cx="3772080" cy="1452960"/>
          </a:xfrm>
          <a:prstGeom prst="rect">
            <a:avLst/>
          </a:prstGeom>
          <a:noFill/>
          <a:ln w="0">
            <a:noFill/>
          </a:ln>
        </p:spPr>
        <p:txBody>
          <a:bodyPr tIns="91440" bIns="91440" anchor="t">
            <a:noAutofit/>
          </a:bodyPr>
          <a:p>
            <a:pPr>
              <a:lnSpc>
                <a:spcPct val="100000"/>
              </a:lnSpc>
              <a:buNone/>
              <a:tabLst>
                <a:tab algn="l" pos="0"/>
              </a:tabLst>
            </a:pPr>
            <a:r>
              <a:rPr b="0" lang="en" sz="7800" spc="-1" strike="noStrike">
                <a:solidFill>
                  <a:srgbClr val="193340"/>
                </a:solidFill>
                <a:latin typeface="Karla Medium"/>
                <a:ea typeface="Karla Medium"/>
              </a:rPr>
              <a:t>COPPER</a:t>
            </a:r>
            <a:endParaRPr b="0" lang="en-US" sz="7800" spc="-1" strike="noStrike">
              <a:solidFill>
                <a:srgbClr val="000000"/>
              </a:solidFill>
              <a:latin typeface="Arial"/>
            </a:endParaRPr>
          </a:p>
        </p:txBody>
      </p:sp>
      <p:sp>
        <p:nvSpPr>
          <p:cNvPr id="482" name="PlaceHolder 2"/>
          <p:cNvSpPr>
            <a:spLocks noGrp="1"/>
          </p:cNvSpPr>
          <p:nvPr>
            <p:ph type="title"/>
          </p:nvPr>
        </p:nvSpPr>
        <p:spPr>
          <a:xfrm>
            <a:off x="713160" y="452160"/>
            <a:ext cx="771732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Name this mineral! (2 points)</a:t>
            </a:r>
            <a:endParaRPr b="0" lang="en-US" sz="3600" spc="-1" strike="noStrike">
              <a:solidFill>
                <a:srgbClr val="000000"/>
              </a:solidFill>
              <a:latin typeface="Arial"/>
            </a:endParaRPr>
          </a:p>
        </p:txBody>
      </p:sp>
      <p:sp>
        <p:nvSpPr>
          <p:cNvPr id="483" name="Google Shape;3958;p2"/>
          <p:cNvSpPr/>
          <p:nvPr/>
        </p:nvSpPr>
        <p:spPr>
          <a:xfrm>
            <a:off x="908280" y="1236600"/>
            <a:ext cx="3405240" cy="3224520"/>
          </a:xfrm>
          <a:prstGeom prst="roundRect">
            <a:avLst>
              <a:gd name="adj" fmla="val 16667"/>
            </a:avLst>
          </a:prstGeom>
          <a:blipFill rotWithShape="0">
            <a:blip r:embed="rId1"/>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481"/>
                                        </p:tgtEl>
                                        <p:attrNameLst>
                                          <p:attrName>style.visibility</p:attrName>
                                        </p:attrNameLst>
                                      </p:cBhvr>
                                      <p:to>
                                        <p:strVal val="visible"/>
                                      </p:to>
                                    </p:set>
                                    <p:animEffect filter="fade" transition="in">
                                      <p:cBhvr additive="repl">
                                        <p:cTn id="7" dur="4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1"/>
          <p:cNvSpPr>
            <a:spLocks noGrp="1"/>
          </p:cNvSpPr>
          <p:nvPr>
            <p:ph/>
          </p:nvPr>
        </p:nvSpPr>
        <p:spPr>
          <a:xfrm>
            <a:off x="3591720" y="1092960"/>
            <a:ext cx="3552120" cy="1775160"/>
          </a:xfrm>
          <a:prstGeom prst="rect">
            <a:avLst/>
          </a:prstGeom>
          <a:noFill/>
          <a:ln w="0">
            <a:noFill/>
          </a:ln>
        </p:spPr>
        <p:txBody>
          <a:bodyPr tIns="91440" bIns="91440" anchor="t">
            <a:noAutofit/>
          </a:bodyPr>
          <a:p>
            <a:pPr marL="457200" indent="-349200">
              <a:lnSpc>
                <a:spcPct val="100000"/>
              </a:lnSpc>
              <a:buClr>
                <a:srgbClr val="193340"/>
              </a:buClr>
              <a:buFont typeface="Karla Medium"/>
              <a:buAutoNum type="alphaLcParenR"/>
            </a:pPr>
            <a:r>
              <a:rPr b="0" lang="en" sz="1900" spc="-1" strike="noStrike">
                <a:solidFill>
                  <a:srgbClr val="193340"/>
                </a:solidFill>
                <a:latin typeface="Karla Medium"/>
                <a:ea typeface="Karla Medium"/>
              </a:rPr>
              <a:t>Electric vehicles </a:t>
            </a:r>
            <a:endParaRPr b="0" lang="en-US" sz="1900" spc="-1" strike="noStrike">
              <a:solidFill>
                <a:srgbClr val="000000"/>
              </a:solidFill>
              <a:latin typeface="Arial"/>
            </a:endParaRPr>
          </a:p>
          <a:p>
            <a:pPr marL="457200" indent="-349200">
              <a:lnSpc>
                <a:spcPct val="100000"/>
              </a:lnSpc>
              <a:buClr>
                <a:srgbClr val="193340"/>
              </a:buClr>
              <a:buFont typeface="Karla Medium"/>
              <a:buAutoNum type="alphaLcParenR"/>
            </a:pPr>
            <a:r>
              <a:rPr b="0" lang="en" sz="1900" spc="-1" strike="noStrike">
                <a:solidFill>
                  <a:srgbClr val="193340"/>
                </a:solidFill>
                <a:latin typeface="Karla Medium"/>
                <a:ea typeface="Karla Medium"/>
              </a:rPr>
              <a:t>Electric wires</a:t>
            </a:r>
            <a:endParaRPr b="0" lang="en-US" sz="1900" spc="-1" strike="noStrike">
              <a:solidFill>
                <a:srgbClr val="000000"/>
              </a:solidFill>
              <a:latin typeface="Arial"/>
            </a:endParaRPr>
          </a:p>
          <a:p>
            <a:pPr marL="457200" indent="-349200">
              <a:lnSpc>
                <a:spcPct val="100000"/>
              </a:lnSpc>
              <a:buClr>
                <a:srgbClr val="193340"/>
              </a:buClr>
              <a:buFont typeface="Karla Medium"/>
              <a:buAutoNum type="alphaLcParenR"/>
            </a:pPr>
            <a:r>
              <a:rPr b="0" lang="en" sz="1900" spc="-1" strike="noStrike">
                <a:solidFill>
                  <a:srgbClr val="193340"/>
                </a:solidFill>
                <a:latin typeface="Karla Medium"/>
                <a:ea typeface="Karla Medium"/>
              </a:rPr>
              <a:t>Batteries </a:t>
            </a:r>
            <a:endParaRPr b="0" lang="en-US" sz="1900" spc="-1" strike="noStrike">
              <a:solidFill>
                <a:srgbClr val="000000"/>
              </a:solidFill>
              <a:latin typeface="Arial"/>
            </a:endParaRPr>
          </a:p>
          <a:p>
            <a:pPr marL="457200" indent="-349200">
              <a:lnSpc>
                <a:spcPct val="100000"/>
              </a:lnSpc>
              <a:buClr>
                <a:srgbClr val="193340"/>
              </a:buClr>
              <a:buFont typeface="Karla Medium"/>
              <a:buAutoNum type="alphaLcParenR"/>
            </a:pPr>
            <a:r>
              <a:rPr b="0" lang="en" sz="1900" spc="-1" strike="noStrike">
                <a:solidFill>
                  <a:srgbClr val="193340"/>
                </a:solidFill>
                <a:latin typeface="Karla Medium"/>
                <a:ea typeface="Karla Medium"/>
              </a:rPr>
              <a:t>Car tires </a:t>
            </a:r>
            <a:endParaRPr b="0" lang="en-US" sz="1900" spc="-1" strike="noStrike">
              <a:solidFill>
                <a:srgbClr val="000000"/>
              </a:solidFill>
              <a:latin typeface="Arial"/>
            </a:endParaRPr>
          </a:p>
          <a:p>
            <a:pPr marL="457200" indent="-349200">
              <a:lnSpc>
                <a:spcPct val="100000"/>
              </a:lnSpc>
              <a:buClr>
                <a:srgbClr val="193340"/>
              </a:buClr>
              <a:buFont typeface="Karla Medium"/>
              <a:buAutoNum type="alphaLcParenR"/>
            </a:pPr>
            <a:r>
              <a:rPr b="0" lang="en" sz="1900" spc="-1" strike="noStrike">
                <a:solidFill>
                  <a:srgbClr val="193340"/>
                </a:solidFill>
                <a:latin typeface="Karla Medium"/>
                <a:ea typeface="Karla Medium"/>
              </a:rPr>
              <a:t>A, B, and C</a:t>
            </a:r>
            <a:endParaRPr b="0" lang="en-US" sz="1900" spc="-1" strike="noStrike">
              <a:solidFill>
                <a:srgbClr val="000000"/>
              </a:solidFill>
              <a:latin typeface="Arial"/>
            </a:endParaRPr>
          </a:p>
          <a:p>
            <a:pPr>
              <a:lnSpc>
                <a:spcPct val="100000"/>
              </a:lnSpc>
              <a:buNone/>
              <a:tabLst>
                <a:tab algn="l" pos="0"/>
              </a:tabLst>
            </a:pPr>
            <a:endParaRPr b="0" lang="en-US" sz="1200" spc="-1" strike="noStrike">
              <a:solidFill>
                <a:srgbClr val="000000"/>
              </a:solidFill>
              <a:latin typeface="Arial"/>
            </a:endParaRPr>
          </a:p>
          <a:p>
            <a:pPr>
              <a:lnSpc>
                <a:spcPct val="100000"/>
              </a:lnSpc>
              <a:buNone/>
              <a:tabLst>
                <a:tab algn="l" pos="0"/>
              </a:tabLst>
            </a:pPr>
            <a:endParaRPr b="0" lang="en-US" sz="1200" spc="-1" strike="noStrike">
              <a:solidFill>
                <a:srgbClr val="000000"/>
              </a:solidFill>
              <a:latin typeface="Arial"/>
            </a:endParaRPr>
          </a:p>
        </p:txBody>
      </p:sp>
      <p:sp>
        <p:nvSpPr>
          <p:cNvPr id="485" name="PlaceHolder 2"/>
          <p:cNvSpPr>
            <a:spLocks noGrp="1"/>
          </p:cNvSpPr>
          <p:nvPr>
            <p:ph type="title"/>
          </p:nvPr>
        </p:nvSpPr>
        <p:spPr>
          <a:xfrm>
            <a:off x="497880" y="344520"/>
            <a:ext cx="7932960" cy="68004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Where do we find Copper? (4 points)</a:t>
            </a:r>
            <a:endParaRPr b="0" lang="en-US" sz="3600" spc="-1" strike="noStrike">
              <a:solidFill>
                <a:srgbClr val="000000"/>
              </a:solidFill>
              <a:latin typeface="Arial"/>
            </a:endParaRPr>
          </a:p>
        </p:txBody>
      </p:sp>
      <p:sp>
        <p:nvSpPr>
          <p:cNvPr id="486" name="Google Shape;3965;p3"/>
          <p:cNvSpPr/>
          <p:nvPr/>
        </p:nvSpPr>
        <p:spPr>
          <a:xfrm>
            <a:off x="497880" y="1239480"/>
            <a:ext cx="2734200" cy="3268800"/>
          </a:xfrm>
          <a:prstGeom prst="roundRect">
            <a:avLst>
              <a:gd name="adj" fmla="val 16667"/>
            </a:avLst>
          </a:prstGeom>
          <a:blipFill rotWithShape="0">
            <a:blip r:embed="rId1"/>
            <a:srcRect/>
            <a:stretch/>
          </a:blipFill>
          <a:ln w="0">
            <a:noFill/>
          </a:ln>
        </p:spPr>
        <p:style>
          <a:lnRef idx="0"/>
          <a:fillRef idx="0"/>
          <a:effectRef idx="0"/>
          <a:fontRef idx="minor"/>
        </p:style>
      </p:sp>
      <p:sp>
        <p:nvSpPr>
          <p:cNvPr id="487" name="Google Shape;3966;p3"/>
          <p:cNvSpPr/>
          <p:nvPr/>
        </p:nvSpPr>
        <p:spPr>
          <a:xfrm>
            <a:off x="4108680" y="2674080"/>
            <a:ext cx="4089240" cy="2071440"/>
          </a:xfrm>
          <a:prstGeom prst="rect">
            <a:avLst/>
          </a:prstGeom>
          <a:noFill/>
          <a:ln w="0">
            <a:noFill/>
          </a:ln>
        </p:spPr>
        <p:style>
          <a:lnRef idx="0"/>
          <a:fillRef idx="0"/>
          <a:effectRef idx="0"/>
          <a:fontRef idx="minor"/>
        </p:style>
        <p:txBody>
          <a:bodyPr tIns="91440" bIns="91440" anchor="t">
            <a:spAutoFit/>
          </a:bodyPr>
          <a:p>
            <a:pPr>
              <a:lnSpc>
                <a:spcPct val="115000"/>
              </a:lnSpc>
              <a:spcBef>
                <a:spcPts val="1199"/>
              </a:spcBef>
              <a:spcAft>
                <a:spcPts val="1199"/>
              </a:spcAft>
              <a:buNone/>
              <a:tabLst>
                <a:tab algn="l" pos="0"/>
              </a:tabLst>
            </a:pPr>
            <a:r>
              <a:rPr b="0" lang="en" sz="1200" spc="-1" strike="noStrike">
                <a:solidFill>
                  <a:srgbClr val="193340"/>
                </a:solidFill>
                <a:latin typeface="Karla Medium"/>
                <a:ea typeface="Karla Medium"/>
              </a:rPr>
              <a:t>If you answered </a:t>
            </a:r>
            <a:r>
              <a:rPr b="0" lang="en" sz="1200" spc="-1" strike="noStrike">
                <a:solidFill>
                  <a:srgbClr val="193340"/>
                </a:solidFill>
                <a:highlight>
                  <a:srgbClr val="ffff00"/>
                </a:highlight>
                <a:latin typeface="Karla Medium"/>
                <a:ea typeface="Karla Medium"/>
              </a:rPr>
              <a:t>e) </a:t>
            </a:r>
            <a:r>
              <a:rPr b="0" lang="en" sz="1200" spc="-1" strike="noStrike">
                <a:solidFill>
                  <a:srgbClr val="193340"/>
                </a:solidFill>
                <a:latin typeface="Karla Medium"/>
                <a:ea typeface="Karla Medium"/>
              </a:rPr>
              <a:t>you are correct! Copper is an important metal used in many everyday things, especially in the automotive industry. In electric cars, it’s used in the motor and wiring, with about 83 kg of copper in each vehicle! Copper conducts electricity well, making it essential for wires and devices. It's also crucial in batteries, helping them work better and last longer. Copper is everywhere and powers our daily lives.</a:t>
            </a:r>
            <a:endParaRPr b="0" lang="en-US" sz="1200" spc="-1" strike="noStrike">
              <a:latin typeface="Arial"/>
            </a:endParaRPr>
          </a:p>
        </p:txBody>
      </p:sp>
      <p:sp>
        <p:nvSpPr>
          <p:cNvPr id="488" name="Google Shape;3967;p3"/>
          <p:cNvSpPr/>
          <p:nvPr/>
        </p:nvSpPr>
        <p:spPr>
          <a:xfrm>
            <a:off x="3339720" y="2674080"/>
            <a:ext cx="916920" cy="6087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400" spc="-1" strike="noStrike">
                <a:solidFill>
                  <a:srgbClr val="193340"/>
                </a:solidFill>
                <a:latin typeface="Karla"/>
                <a:ea typeface="Karla"/>
              </a:rPr>
              <a:t>Answer: </a:t>
            </a:r>
            <a:endParaRPr b="0" lang="en-US" sz="1400" spc="-1" strike="noStrike">
              <a:latin typeface="Arial"/>
            </a:endParaRPr>
          </a:p>
        </p:txBody>
      </p:sp>
      <p:pic>
        <p:nvPicPr>
          <p:cNvPr id="489" name="Google Shape;3968;p3" descr=""/>
          <p:cNvPicPr/>
          <p:nvPr/>
        </p:nvPicPr>
        <p:blipFill>
          <a:blip r:embed="rId2"/>
          <a:srcRect l="2667" t="1887" r="2458" b="2661"/>
          <a:stretch/>
        </p:blipFill>
        <p:spPr>
          <a:xfrm>
            <a:off x="6775200" y="1239480"/>
            <a:ext cx="1348560" cy="1356120"/>
          </a:xfrm>
          <a:prstGeom prst="rect">
            <a:avLst/>
          </a:prstGeom>
          <a:ln w="0">
            <a:noFill/>
          </a:ln>
        </p:spPr>
      </p:pic>
    </p:spTree>
  </p:cSld>
  <mc:AlternateContent>
    <mc:Choice Requires="p14">
      <p:transition spd="slow" p14:dur="2000"/>
    </mc:Choice>
    <mc:Fallback>
      <p:transition spd="slow"/>
    </mc:Fallback>
  </mc:AlternateContent>
  <p:timing>
    <p:tnLst>
      <p:par>
        <p:cTn id="8" dur="indefinite" restart="never" nodeType="tmRoot">
          <p:childTnLst>
            <p:seq>
              <p:cTn id="9" dur="indefinite" nodeType="mainSeq">
                <p:childTnLst>
                  <p:par>
                    <p:cTn id="10" fill="hold">
                      <p:stCondLst>
                        <p:cond delay="indefinite"/>
                      </p:stCondLst>
                      <p:childTnLst>
                        <p:par>
                          <p:cTn id="11" fill="hold">
                            <p:stCondLst>
                              <p:cond delay="0"/>
                            </p:stCondLst>
                            <p:childTnLst>
                              <p:par>
                                <p:cTn id="12" nodeType="clickEffect" fill="hold" presetClass="entr" presetID="2" presetSubtype="8">
                                  <p:stCondLst>
                                    <p:cond delay="0"/>
                                  </p:stCondLst>
                                  <p:childTnLst>
                                    <p:set>
                                      <p:cBhvr>
                                        <p:cTn id="13" dur="1" fill="hold">
                                          <p:stCondLst>
                                            <p:cond delay="0"/>
                                          </p:stCondLst>
                                        </p:cTn>
                                        <p:tgtEl>
                                          <p:spTgt spid="487">
                                            <p:txEl>
                                              <p:pRg st="0" end="0"/>
                                            </p:txEl>
                                          </p:spTgt>
                                        </p:tgtEl>
                                        <p:attrNameLst>
                                          <p:attrName>style.visibility</p:attrName>
                                        </p:attrNameLst>
                                      </p:cBhvr>
                                      <p:to>
                                        <p:strVal val="visible"/>
                                      </p:to>
                                    </p:set>
                                    <p:anim calcmode="lin" valueType="num">
                                      <p:cBhvr additive="repl">
                                        <p:cTn id="14" dur="1200"/>
                                        <p:tgtEl>
                                          <p:spTgt spid="48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PlaceHolder 1"/>
          <p:cNvSpPr>
            <a:spLocks noGrp="1"/>
          </p:cNvSpPr>
          <p:nvPr>
            <p:ph type="title"/>
          </p:nvPr>
        </p:nvSpPr>
        <p:spPr>
          <a:xfrm>
            <a:off x="713160" y="452160"/>
            <a:ext cx="738504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Name this rock! (2 points) </a:t>
            </a:r>
            <a:endParaRPr b="0" lang="en-US" sz="3600" spc="-1" strike="noStrike">
              <a:solidFill>
                <a:srgbClr val="000000"/>
              </a:solidFill>
              <a:latin typeface="Arial"/>
            </a:endParaRPr>
          </a:p>
        </p:txBody>
      </p:sp>
      <p:sp>
        <p:nvSpPr>
          <p:cNvPr id="491" name="Google Shape;3974;p4"/>
          <p:cNvSpPr/>
          <p:nvPr/>
        </p:nvSpPr>
        <p:spPr>
          <a:xfrm>
            <a:off x="493920" y="1427040"/>
            <a:ext cx="3653640" cy="2609280"/>
          </a:xfrm>
          <a:prstGeom prst="roundRect">
            <a:avLst>
              <a:gd name="adj" fmla="val 16667"/>
            </a:avLst>
          </a:prstGeom>
          <a:blipFill rotWithShape="0">
            <a:blip r:embed="rId1"/>
            <a:srcRect/>
            <a:stretch/>
          </a:blipFill>
          <a:ln w="0">
            <a:noFill/>
          </a:ln>
        </p:spPr>
        <p:style>
          <a:lnRef idx="0"/>
          <a:fillRef idx="0"/>
          <a:effectRef idx="0"/>
          <a:fontRef idx="minor"/>
        </p:style>
      </p:sp>
      <p:sp>
        <p:nvSpPr>
          <p:cNvPr id="492" name="Google Shape;3975;p4"/>
          <p:cNvSpPr/>
          <p:nvPr/>
        </p:nvSpPr>
        <p:spPr>
          <a:xfrm>
            <a:off x="4401000" y="1610280"/>
            <a:ext cx="4002120" cy="25599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7800" spc="-1" strike="noStrike">
                <a:solidFill>
                  <a:srgbClr val="193340"/>
                </a:solidFill>
                <a:latin typeface="Karla Medium"/>
                <a:ea typeface="Karla Medium"/>
              </a:rPr>
              <a:t>DIORITE</a:t>
            </a:r>
            <a:endParaRPr b="0" lang="en-US" sz="7800" spc="-1" strike="noStrike">
              <a:latin typeface="Arial"/>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0">
                                  <p:stCondLst>
                                    <p:cond delay="0"/>
                                  </p:stCondLst>
                                  <p:childTnLst>
                                    <p:set>
                                      <p:cBhvr>
                                        <p:cTn id="20" dur="1" fill="hold">
                                          <p:stCondLst>
                                            <p:cond delay="0"/>
                                          </p:stCondLst>
                                        </p:cTn>
                                        <p:tgtEl>
                                          <p:spTgt spid="492"/>
                                        </p:tgtEl>
                                        <p:attrNameLst>
                                          <p:attrName>style.visibility</p:attrName>
                                        </p:attrNameLst>
                                      </p:cBhvr>
                                      <p:to>
                                        <p:strVal val="visible"/>
                                      </p:to>
                                    </p:set>
                                    <p:animEffect filter="fade" transition="in">
                                      <p:cBhvr additive="repl">
                                        <p:cTn id="21" dur="25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PlaceHolder 1"/>
          <p:cNvSpPr>
            <a:spLocks noGrp="1"/>
          </p:cNvSpPr>
          <p:nvPr>
            <p:ph type="title"/>
          </p:nvPr>
        </p:nvSpPr>
        <p:spPr>
          <a:xfrm>
            <a:off x="713160" y="510840"/>
            <a:ext cx="771732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Identifying Diorite</a:t>
            </a:r>
            <a:endParaRPr b="0" lang="en-US" sz="3600" spc="-1" strike="noStrike">
              <a:solidFill>
                <a:srgbClr val="000000"/>
              </a:solidFill>
              <a:latin typeface="Arial"/>
            </a:endParaRPr>
          </a:p>
        </p:txBody>
      </p:sp>
      <p:pic>
        <p:nvPicPr>
          <p:cNvPr id="494" name="Google Shape;3981;p5" descr=""/>
          <p:cNvPicPr/>
          <p:nvPr/>
        </p:nvPicPr>
        <p:blipFill>
          <a:blip r:embed="rId1"/>
          <a:stretch/>
        </p:blipFill>
        <p:spPr>
          <a:xfrm>
            <a:off x="7635960" y="165240"/>
            <a:ext cx="1132560" cy="1132560"/>
          </a:xfrm>
          <a:prstGeom prst="rect">
            <a:avLst/>
          </a:prstGeom>
          <a:ln w="0">
            <a:noFill/>
          </a:ln>
        </p:spPr>
      </p:pic>
      <p:graphicFrame>
        <p:nvGraphicFramePr>
          <p:cNvPr id="495" name="Google Shape;3982;p5"/>
          <p:cNvGraphicFramePr/>
          <p:nvPr/>
        </p:nvGraphicFramePr>
        <p:xfrm>
          <a:off x="897840" y="1298160"/>
          <a:ext cx="7238520" cy="1142640"/>
        </p:xfrm>
        <a:graphic>
          <a:graphicData uri="http://schemas.openxmlformats.org/drawingml/2006/table">
            <a:tbl>
              <a:tblPr/>
              <a:tblGrid>
                <a:gridCol w="3619440"/>
                <a:gridCol w="3619440"/>
              </a:tblGrid>
              <a:tr h="1644120">
                <a:tc>
                  <a:txBody>
                    <a:bodyPr lIns="91080" rIns="91080" tIns="91080" bIns="91080" anchor="t">
                      <a:noAutofit/>
                    </a:bodyPr>
                    <a:p>
                      <a:pPr>
                        <a:lnSpc>
                          <a:spcPct val="100000"/>
                        </a:lnSpc>
                        <a:buNone/>
                        <a:tabLst>
                          <a:tab algn="l" pos="0"/>
                        </a:tabLst>
                      </a:pPr>
                      <a:r>
                        <a:rPr b="1" lang="en" sz="1400" spc="-1" strike="noStrike">
                          <a:solidFill>
                            <a:srgbClr val="193340"/>
                          </a:solidFill>
                          <a:latin typeface="Karla"/>
                          <a:ea typeface="Karla"/>
                        </a:rPr>
                        <a:t>Where might you find Diorite? (4 points)</a:t>
                      </a:r>
                      <a:endParaRPr b="0" lang="en-US" sz="1400" spc="-1" strike="noStrike">
                        <a:latin typeface="Arial"/>
                      </a:endParaRPr>
                    </a:p>
                    <a:p>
                      <a:pPr marL="457200" indent="-317520">
                        <a:lnSpc>
                          <a:spcPct val="100000"/>
                        </a:lnSpc>
                        <a:buClr>
                          <a:srgbClr val="193340"/>
                        </a:buClr>
                        <a:buFont typeface="Karla Medium"/>
                        <a:buAutoNum type="alphaLcParenR"/>
                        <a:tabLst>
                          <a:tab algn="l" pos="0"/>
                        </a:tabLst>
                      </a:pPr>
                      <a:r>
                        <a:rPr b="0" lang="en" sz="1400" spc="-1" strike="noStrike">
                          <a:solidFill>
                            <a:srgbClr val="193340"/>
                          </a:solidFill>
                          <a:latin typeface="Karla Medium"/>
                          <a:ea typeface="Karla Medium"/>
                        </a:rPr>
                        <a:t>A beach </a:t>
                      </a:r>
                      <a:endParaRPr b="0" lang="en-US" sz="1400" spc="-1" strike="noStrike">
                        <a:latin typeface="Arial"/>
                      </a:endParaRPr>
                    </a:p>
                    <a:p>
                      <a:pPr marL="457200" indent="-317520">
                        <a:lnSpc>
                          <a:spcPct val="100000"/>
                        </a:lnSpc>
                        <a:buClr>
                          <a:srgbClr val="193340"/>
                        </a:buClr>
                        <a:buFont typeface="Karla Medium"/>
                        <a:buAutoNum type="alphaLcParenR"/>
                        <a:tabLst>
                          <a:tab algn="l" pos="0"/>
                        </a:tabLst>
                      </a:pPr>
                      <a:r>
                        <a:rPr b="0" lang="en" sz="1400" spc="-1" strike="noStrike">
                          <a:solidFill>
                            <a:srgbClr val="193340"/>
                          </a:solidFill>
                          <a:latin typeface="Karla Medium"/>
                          <a:ea typeface="Karla Medium"/>
                        </a:rPr>
                        <a:t>A dessert </a:t>
                      </a:r>
                      <a:endParaRPr b="0" lang="en-US" sz="1400" spc="-1" strike="noStrike">
                        <a:latin typeface="Arial"/>
                      </a:endParaRPr>
                    </a:p>
                    <a:p>
                      <a:pPr marL="457200" indent="-317520">
                        <a:lnSpc>
                          <a:spcPct val="100000"/>
                        </a:lnSpc>
                        <a:buClr>
                          <a:srgbClr val="193340"/>
                        </a:buClr>
                        <a:buFont typeface="Karla Medium"/>
                        <a:buAutoNum type="alphaLcParenR"/>
                        <a:tabLst>
                          <a:tab algn="l" pos="0"/>
                        </a:tabLst>
                      </a:pPr>
                      <a:r>
                        <a:rPr b="0" lang="en" sz="1400" spc="-1" strike="noStrike">
                          <a:solidFill>
                            <a:srgbClr val="193340"/>
                          </a:solidFill>
                          <a:latin typeface="Karla Medium"/>
                          <a:ea typeface="Karla Medium"/>
                        </a:rPr>
                        <a:t>Near volcanoes </a:t>
                      </a:r>
                      <a:endParaRPr b="0" lang="en-US" sz="1400" spc="-1" strike="noStrike">
                        <a:latin typeface="Arial"/>
                      </a:endParaRPr>
                    </a:p>
                  </a:txBody>
                  <a:tcPr anchor="t"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tIns="91080" bIns="91080" anchor="t">
                      <a:noAutofit/>
                    </a:bodyPr>
                    <a:p>
                      <a:pPr>
                        <a:lnSpc>
                          <a:spcPct val="100000"/>
                        </a:lnSpc>
                        <a:buNone/>
                        <a:tabLst>
                          <a:tab algn="l" pos="0"/>
                        </a:tabLst>
                      </a:pPr>
                      <a:r>
                        <a:rPr b="1" lang="en" sz="1400" spc="-1" strike="noStrike">
                          <a:solidFill>
                            <a:srgbClr val="193340"/>
                          </a:solidFill>
                          <a:latin typeface="Karla"/>
                          <a:ea typeface="Karla"/>
                        </a:rPr>
                        <a:t>What is Diorite’s typical appearance?</a:t>
                      </a:r>
                      <a:endParaRPr b="0" lang="en-US" sz="1400" spc="-1" strike="noStrike">
                        <a:latin typeface="Arial"/>
                      </a:endParaRPr>
                    </a:p>
                    <a:p>
                      <a:pPr>
                        <a:lnSpc>
                          <a:spcPct val="100000"/>
                        </a:lnSpc>
                        <a:buNone/>
                        <a:tabLst>
                          <a:tab algn="l" pos="0"/>
                        </a:tabLst>
                      </a:pPr>
                      <a:r>
                        <a:rPr b="1" lang="en" sz="1400" spc="-1" strike="noStrike">
                          <a:solidFill>
                            <a:srgbClr val="193340"/>
                          </a:solidFill>
                          <a:latin typeface="Karla"/>
                          <a:ea typeface="Karla"/>
                        </a:rPr>
                        <a:t>(4 points)</a:t>
                      </a:r>
                      <a:endParaRPr b="0" lang="en-US" sz="1400" spc="-1" strike="noStrike">
                        <a:latin typeface="Arial"/>
                      </a:endParaRPr>
                    </a:p>
                    <a:p>
                      <a:pPr marL="457200" indent="-317520">
                        <a:lnSpc>
                          <a:spcPct val="100000"/>
                        </a:lnSpc>
                        <a:buClr>
                          <a:srgbClr val="193340"/>
                        </a:buClr>
                        <a:buFont typeface="Karla Medium"/>
                        <a:buAutoNum type="alphaLcParenR"/>
                        <a:tabLst>
                          <a:tab algn="l" pos="0"/>
                        </a:tabLst>
                      </a:pPr>
                      <a:r>
                        <a:rPr b="0" lang="en" sz="1400" spc="-1" strike="noStrike">
                          <a:solidFill>
                            <a:srgbClr val="193340"/>
                          </a:solidFill>
                          <a:latin typeface="Karla Medium"/>
                          <a:ea typeface="Karla Medium"/>
                        </a:rPr>
                        <a:t>Solid and Blue </a:t>
                      </a:r>
                      <a:endParaRPr b="0" lang="en-US" sz="1400" spc="-1" strike="noStrike">
                        <a:latin typeface="Arial"/>
                      </a:endParaRPr>
                    </a:p>
                    <a:p>
                      <a:pPr marL="457200" indent="-317520">
                        <a:lnSpc>
                          <a:spcPct val="100000"/>
                        </a:lnSpc>
                        <a:buClr>
                          <a:srgbClr val="193340"/>
                        </a:buClr>
                        <a:buFont typeface="Karla Medium"/>
                        <a:buAutoNum type="alphaLcParenR"/>
                        <a:tabLst>
                          <a:tab algn="l" pos="0"/>
                        </a:tabLst>
                      </a:pPr>
                      <a:r>
                        <a:rPr b="0" lang="en" sz="1400" spc="-1" strike="noStrike">
                          <a:solidFill>
                            <a:srgbClr val="193340"/>
                          </a:solidFill>
                          <a:latin typeface="Karla Medium"/>
                          <a:ea typeface="Karla Medium"/>
                        </a:rPr>
                        <a:t>Resembles oreo ice cream, black and white mix.  </a:t>
                      </a:r>
                      <a:endParaRPr b="0" lang="en-US" sz="1400" spc="-1" strike="noStrike">
                        <a:latin typeface="Arial"/>
                      </a:endParaRPr>
                    </a:p>
                    <a:p>
                      <a:pPr marL="457200" indent="-317520">
                        <a:lnSpc>
                          <a:spcPct val="100000"/>
                        </a:lnSpc>
                        <a:buClr>
                          <a:srgbClr val="193340"/>
                        </a:buClr>
                        <a:buFont typeface="Karla Medium"/>
                        <a:buAutoNum type="alphaLcParenR"/>
                        <a:tabLst>
                          <a:tab algn="l" pos="0"/>
                        </a:tabLst>
                      </a:pPr>
                      <a:r>
                        <a:rPr b="0" lang="en" sz="1400" spc="-1" strike="noStrike">
                          <a:solidFill>
                            <a:srgbClr val="193340"/>
                          </a:solidFill>
                          <a:latin typeface="Karla Medium"/>
                          <a:ea typeface="Karla Medium"/>
                        </a:rPr>
                        <a:t>Bright red</a:t>
                      </a:r>
                      <a:endParaRPr b="0" lang="en-US" sz="1400" spc="-1" strike="noStrike">
                        <a:latin typeface="Arial"/>
                      </a:endParaRPr>
                    </a:p>
                  </a:txBody>
                  <a:tcPr anchor="t" marL="91080" marR="91080">
                    <a:lnL w="9360">
                      <a:solidFill>
                        <a:srgbClr val="9e9e9e"/>
                      </a:solidFill>
                    </a:lnL>
                    <a:lnR w="9360">
                      <a:solidFill>
                        <a:srgbClr val="9e9e9e"/>
                      </a:solidFill>
                    </a:lnR>
                    <a:lnT w="9360">
                      <a:solidFill>
                        <a:srgbClr val="9e9e9e"/>
                      </a:solidFill>
                    </a:lnT>
                    <a:lnB w="9360">
                      <a:solidFill>
                        <a:srgbClr val="9e9e9e"/>
                      </a:solidFill>
                    </a:lnB>
                    <a:noFill/>
                  </a:tcPr>
                </a:tc>
              </a:tr>
              <a:tr h="391320">
                <a:tc>
                  <a:txBody>
                    <a:bodyPr lIns="91080" rIns="91080" tIns="91080" bIns="91080" anchor="t">
                      <a:noAutofit/>
                    </a:bodyPr>
                    <a:p>
                      <a:pPr>
                        <a:lnSpc>
                          <a:spcPct val="100000"/>
                        </a:lnSpc>
                        <a:buNone/>
                        <a:tabLst>
                          <a:tab algn="l" pos="0"/>
                        </a:tabLst>
                      </a:pPr>
                      <a:r>
                        <a:rPr b="1" lang="en" sz="1400" spc="-1" strike="noStrike">
                          <a:solidFill>
                            <a:srgbClr val="193340"/>
                          </a:solidFill>
                          <a:latin typeface="Karla"/>
                          <a:ea typeface="Karla"/>
                        </a:rPr>
                        <a:t>Answer:</a:t>
                      </a:r>
                      <a:endParaRPr b="0" lang="en-US" sz="1400" spc="-1" strike="noStrike">
                        <a:latin typeface="Arial"/>
                      </a:endParaRPr>
                    </a:p>
                  </a:txBody>
                  <a:tcPr anchor="t"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tIns="91080" bIns="91080" anchor="t">
                      <a:noAutofit/>
                    </a:bodyPr>
                    <a:p>
                      <a:pPr>
                        <a:lnSpc>
                          <a:spcPct val="100000"/>
                        </a:lnSpc>
                        <a:buNone/>
                        <a:tabLst>
                          <a:tab algn="l" pos="0"/>
                        </a:tabLst>
                      </a:pPr>
                      <a:r>
                        <a:rPr b="1" lang="en" sz="1400" spc="-1" strike="noStrike">
                          <a:solidFill>
                            <a:srgbClr val="193340"/>
                          </a:solidFill>
                          <a:latin typeface="Karla"/>
                          <a:ea typeface="Karla"/>
                        </a:rPr>
                        <a:t>Answer:</a:t>
                      </a:r>
                      <a:endParaRPr b="0" lang="en-US" sz="1400" spc="-1" strike="noStrike">
                        <a:latin typeface="Arial"/>
                      </a:endParaRPr>
                    </a:p>
                  </a:txBody>
                  <a:tcPr anchor="t" marL="91080" marR="91080">
                    <a:lnL w="9360">
                      <a:solidFill>
                        <a:srgbClr val="9e9e9e"/>
                      </a:solidFill>
                    </a:lnL>
                    <a:lnR w="9360">
                      <a:solidFill>
                        <a:srgbClr val="9e9e9e"/>
                      </a:solidFill>
                    </a:lnR>
                    <a:lnT w="9360">
                      <a:solidFill>
                        <a:srgbClr val="9e9e9e"/>
                      </a:solidFill>
                    </a:lnT>
                    <a:lnB w="9360">
                      <a:solidFill>
                        <a:srgbClr val="9e9e9e"/>
                      </a:solidFill>
                    </a:lnB>
                    <a:noFill/>
                  </a:tcPr>
                </a:tc>
              </a:tr>
              <a:tr h="1435320">
                <a:tc>
                  <a:tcPr anchor="t"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tIns="91080" bIns="91080" anchor="t">
                      <a:noAutofit/>
                    </a:bodyPr>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txBody>
                  <a:tcPr anchor="t" marL="91080" marR="91080">
                    <a:lnL w="9360">
                      <a:solidFill>
                        <a:srgbClr val="9e9e9e"/>
                      </a:solidFill>
                    </a:lnL>
                    <a:lnR w="9360">
                      <a:solidFill>
                        <a:srgbClr val="9e9e9e"/>
                      </a:solidFill>
                    </a:lnR>
                    <a:lnT w="9360">
                      <a:solidFill>
                        <a:srgbClr val="9e9e9e"/>
                      </a:solidFill>
                    </a:lnT>
                    <a:lnB w="9360">
                      <a:solidFill>
                        <a:srgbClr val="9e9e9e"/>
                      </a:solidFill>
                    </a:lnB>
                    <a:noFill/>
                  </a:tcPr>
                </a:tc>
              </a:tr>
            </a:tbl>
          </a:graphicData>
        </a:graphic>
      </p:graphicFrame>
      <p:sp>
        <p:nvSpPr>
          <p:cNvPr id="496" name="Google Shape;3983;p5"/>
          <p:cNvSpPr/>
          <p:nvPr/>
        </p:nvSpPr>
        <p:spPr>
          <a:xfrm>
            <a:off x="897840" y="3082320"/>
            <a:ext cx="3619080" cy="14612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c). - Diorite is a rock often found near old volcanoes. It forms deep underground when hot, melted rock cools slowly. You can find diorite in places where volcanoes used to be, especially in mountains. </a:t>
            </a:r>
            <a:endParaRPr b="0" lang="en-US" sz="1400" spc="-1" strike="noStrike">
              <a:latin typeface="Arial"/>
            </a:endParaRPr>
          </a:p>
        </p:txBody>
      </p:sp>
      <p:sp>
        <p:nvSpPr>
          <p:cNvPr id="497" name="Google Shape;3984;p5"/>
          <p:cNvSpPr/>
          <p:nvPr/>
        </p:nvSpPr>
        <p:spPr>
          <a:xfrm>
            <a:off x="4517280" y="3082320"/>
            <a:ext cx="3619080" cy="14612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b). - Diorite has a mix of light and dark minerals, giving it a speckled look. The light and dark spots make it easy to identify.</a:t>
            </a: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22" dur="indefinite" restart="never" nodeType="tmRoot">
          <p:childTnLst>
            <p:seq>
              <p:cTn id="23" dur="indefinite" nodeType="mainSeq">
                <p:childTnLst>
                  <p:par>
                    <p:cTn id="24" fill="hold">
                      <p:stCondLst>
                        <p:cond delay="indefinite"/>
                      </p:stCondLst>
                      <p:childTnLst>
                        <p:par>
                          <p:cTn id="25" fill="hold">
                            <p:stCondLst>
                              <p:cond delay="0"/>
                            </p:stCondLst>
                            <p:childTnLst>
                              <p:par>
                                <p:cTn id="26" nodeType="clickEffect" fill="hold" presetClass="entr" presetID="1">
                                  <p:stCondLst>
                                    <p:cond delay="0"/>
                                  </p:stCondLst>
                                  <p:childTnLst>
                                    <p:set>
                                      <p:cBhvr>
                                        <p:cTn id="27" dur="1" fill="hold">
                                          <p:stCondLst>
                                            <p:cond delay="0"/>
                                          </p:stCondLst>
                                        </p:cTn>
                                        <p:tgtEl>
                                          <p:spTgt spid="4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nodeType="clickEffect" fill="hold" presetClass="entr" presetID="2" presetSubtype="8">
                                  <p:stCondLst>
                                    <p:cond delay="0"/>
                                  </p:stCondLst>
                                  <p:childTnLst>
                                    <p:set>
                                      <p:cBhvr>
                                        <p:cTn id="31" dur="1" fill="hold">
                                          <p:stCondLst>
                                            <p:cond delay="0"/>
                                          </p:stCondLst>
                                        </p:cTn>
                                        <p:tgtEl>
                                          <p:spTgt spid="496"/>
                                        </p:tgtEl>
                                        <p:attrNameLst>
                                          <p:attrName>style.visibility</p:attrName>
                                        </p:attrNameLst>
                                      </p:cBhvr>
                                      <p:to>
                                        <p:strVal val="visible"/>
                                      </p:to>
                                    </p:set>
                                    <p:anim calcmode="lin" valueType="num">
                                      <p:cBhvr additive="repl">
                                        <p:cTn id="32" dur="1000"/>
                                        <p:tgtEl>
                                          <p:spTgt spid="496"/>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2" presetSubtype="2">
                                  <p:stCondLst>
                                    <p:cond delay="0"/>
                                  </p:stCondLst>
                                  <p:childTnLst>
                                    <p:set>
                                      <p:cBhvr>
                                        <p:cTn id="36" dur="1" fill="hold">
                                          <p:stCondLst>
                                            <p:cond delay="0"/>
                                          </p:stCondLst>
                                        </p:cTn>
                                        <p:tgtEl>
                                          <p:spTgt spid="497"/>
                                        </p:tgtEl>
                                        <p:attrNameLst>
                                          <p:attrName>style.visibility</p:attrName>
                                        </p:attrNameLst>
                                      </p:cBhvr>
                                      <p:to>
                                        <p:strVal val="visible"/>
                                      </p:to>
                                    </p:set>
                                    <p:anim calcmode="lin" valueType="num">
                                      <p:cBhvr additive="repl">
                                        <p:cTn id="37" dur="1000"/>
                                        <p:tgtEl>
                                          <p:spTgt spid="497"/>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nodeType="clickEffect" fill="hold" presetClass="entr" presetID="1">
                                  <p:stCondLst>
                                    <p:cond delay="0"/>
                                  </p:stCondLst>
                                  <p:childTnLst>
                                    <p:set>
                                      <p:cBhvr>
                                        <p:cTn id="41"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title"/>
          </p:nvPr>
        </p:nvSpPr>
        <p:spPr>
          <a:xfrm>
            <a:off x="713160" y="452160"/>
            <a:ext cx="805176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Name this rock! (2 points)</a:t>
            </a:r>
            <a:endParaRPr b="0" lang="en-US" sz="3600" spc="-1" strike="noStrike">
              <a:solidFill>
                <a:srgbClr val="000000"/>
              </a:solidFill>
              <a:latin typeface="Arial"/>
            </a:endParaRPr>
          </a:p>
        </p:txBody>
      </p:sp>
      <p:sp>
        <p:nvSpPr>
          <p:cNvPr id="499" name="Google Shape;3990;p6"/>
          <p:cNvSpPr/>
          <p:nvPr/>
        </p:nvSpPr>
        <p:spPr>
          <a:xfrm>
            <a:off x="4782960" y="1639800"/>
            <a:ext cx="2956320" cy="13712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7800" spc="-1" strike="noStrike">
                <a:solidFill>
                  <a:srgbClr val="193340"/>
                </a:solidFill>
                <a:latin typeface="Karla Medium"/>
                <a:ea typeface="Karla Medium"/>
              </a:rPr>
              <a:t>COAL</a:t>
            </a:r>
            <a:endParaRPr b="0" lang="en-US" sz="7800" spc="-1" strike="noStrike">
              <a:latin typeface="Arial"/>
            </a:endParaRPr>
          </a:p>
        </p:txBody>
      </p:sp>
      <p:sp>
        <p:nvSpPr>
          <p:cNvPr id="500" name="Google Shape;3991;p6"/>
          <p:cNvSpPr/>
          <p:nvPr/>
        </p:nvSpPr>
        <p:spPr>
          <a:xfrm>
            <a:off x="585720" y="1356480"/>
            <a:ext cx="3874320" cy="2516400"/>
          </a:xfrm>
          <a:prstGeom prst="roundRect">
            <a:avLst>
              <a:gd name="adj" fmla="val 16667"/>
            </a:avLst>
          </a:prstGeom>
          <a:blipFill rotWithShape="0">
            <a:blip r:embed="rId1"/>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42" dur="indefinite" restart="never" nodeType="tmRoot">
          <p:childTnLst>
            <p:seq>
              <p:cTn id="43" dur="indefinite" nodeType="mainSeq">
                <p:childTnLst>
                  <p:par>
                    <p:cTn id="44" fill="hold">
                      <p:stCondLst>
                        <p:cond delay="indefinite"/>
                      </p:stCondLst>
                      <p:childTnLst>
                        <p:par>
                          <p:cTn id="45" fill="hold">
                            <p:stCondLst>
                              <p:cond delay="0"/>
                            </p:stCondLst>
                            <p:childTnLst>
                              <p:par>
                                <p:cTn id="46" nodeType="clickEffect" fill="hold" presetClass="entr" presetID="10">
                                  <p:stCondLst>
                                    <p:cond delay="0"/>
                                  </p:stCondLst>
                                  <p:childTnLst>
                                    <p:set>
                                      <p:cBhvr>
                                        <p:cTn id="47" dur="1" fill="hold">
                                          <p:stCondLst>
                                            <p:cond delay="0"/>
                                          </p:stCondLst>
                                        </p:cTn>
                                        <p:tgtEl>
                                          <p:spTgt spid="499"/>
                                        </p:tgtEl>
                                        <p:attrNameLst>
                                          <p:attrName>style.visibility</p:attrName>
                                        </p:attrNameLst>
                                      </p:cBhvr>
                                      <p:to>
                                        <p:strVal val="visible"/>
                                      </p:to>
                                    </p:set>
                                    <p:animEffect filter="fade" transition="in">
                                      <p:cBhvr additive="repl">
                                        <p:cTn id="48" dur="25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type="title"/>
          </p:nvPr>
        </p:nvSpPr>
        <p:spPr>
          <a:xfrm>
            <a:off x="713160" y="452160"/>
            <a:ext cx="771732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Identifying Coal </a:t>
            </a:r>
            <a:endParaRPr b="0" lang="en-US" sz="3600" spc="-1" strike="noStrike">
              <a:solidFill>
                <a:srgbClr val="000000"/>
              </a:solidFill>
              <a:latin typeface="Arial"/>
            </a:endParaRPr>
          </a:p>
        </p:txBody>
      </p:sp>
      <p:sp>
        <p:nvSpPr>
          <p:cNvPr id="502" name="Google Shape;3997;p7"/>
          <p:cNvSpPr/>
          <p:nvPr/>
        </p:nvSpPr>
        <p:spPr>
          <a:xfrm>
            <a:off x="4430880" y="1180800"/>
            <a:ext cx="19440" cy="3405960"/>
          </a:xfrm>
          <a:custGeom>
            <a:avLst/>
            <a:gdLst/>
            <a:ahLst/>
            <a:rect l="l" t="t" r="r" b="b"/>
            <a:pathLst>
              <a:path w="21600" h="21600">
                <a:moveTo>
                  <a:pt x="0" y="0"/>
                </a:moveTo>
                <a:lnTo>
                  <a:pt x="21600" y="21600"/>
                </a:lnTo>
              </a:path>
            </a:pathLst>
          </a:custGeom>
          <a:noFill/>
          <a:ln w="28575">
            <a:solidFill>
              <a:srgbClr val="234551"/>
            </a:solidFill>
            <a:round/>
          </a:ln>
        </p:spPr>
        <p:style>
          <a:lnRef idx="0"/>
          <a:fillRef idx="0"/>
          <a:effectRef idx="0"/>
          <a:fontRef idx="minor"/>
        </p:style>
      </p:sp>
      <p:sp>
        <p:nvSpPr>
          <p:cNvPr id="503" name="Google Shape;3998;p7"/>
          <p:cNvSpPr/>
          <p:nvPr/>
        </p:nvSpPr>
        <p:spPr>
          <a:xfrm flipH="1" rot="10800000">
            <a:off x="615240" y="1610640"/>
            <a:ext cx="7758720" cy="9360"/>
          </a:xfrm>
          <a:custGeom>
            <a:avLst/>
            <a:gdLst/>
            <a:ahLst/>
            <a:rect l="l" t="t" r="r" b="b"/>
            <a:pathLst>
              <a:path w="21600" h="21600">
                <a:moveTo>
                  <a:pt x="0" y="0"/>
                </a:moveTo>
                <a:lnTo>
                  <a:pt x="21600" y="21600"/>
                </a:lnTo>
              </a:path>
            </a:pathLst>
          </a:custGeom>
          <a:noFill/>
          <a:ln w="28575">
            <a:solidFill>
              <a:srgbClr val="234551"/>
            </a:solidFill>
            <a:round/>
          </a:ln>
        </p:spPr>
        <p:style>
          <a:lnRef idx="0"/>
          <a:fillRef idx="0"/>
          <a:effectRef idx="0"/>
          <a:fontRef idx="minor"/>
        </p:style>
      </p:sp>
      <p:sp>
        <p:nvSpPr>
          <p:cNvPr id="504" name="Google Shape;3999;p7"/>
          <p:cNvSpPr/>
          <p:nvPr/>
        </p:nvSpPr>
        <p:spPr>
          <a:xfrm>
            <a:off x="614880" y="1180800"/>
            <a:ext cx="3956760" cy="42588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600" spc="-1" strike="noStrike">
                <a:solidFill>
                  <a:srgbClr val="193340"/>
                </a:solidFill>
                <a:highlight>
                  <a:srgbClr val="00ffff"/>
                </a:highlight>
                <a:latin typeface="Karla Medium"/>
                <a:ea typeface="Karla Medium"/>
              </a:rPr>
              <a:t>Coal is a lightweight rock.  (1 point)</a:t>
            </a:r>
            <a:endParaRPr b="0" lang="en-US" sz="1600" spc="-1" strike="noStrike">
              <a:latin typeface="Arial"/>
            </a:endParaRPr>
          </a:p>
        </p:txBody>
      </p:sp>
      <p:sp>
        <p:nvSpPr>
          <p:cNvPr id="505" name="Google Shape;4000;p7"/>
          <p:cNvSpPr/>
          <p:nvPr/>
        </p:nvSpPr>
        <p:spPr>
          <a:xfrm>
            <a:off x="614880" y="1737000"/>
            <a:ext cx="1590480" cy="608760"/>
          </a:xfrm>
          <a:prstGeom prst="rect">
            <a:avLst/>
          </a:prstGeom>
          <a:noFill/>
          <a:ln w="0">
            <a:noFill/>
          </a:ln>
        </p:spPr>
        <p:style>
          <a:lnRef idx="0"/>
          <a:fillRef idx="0"/>
          <a:effectRef idx="0"/>
          <a:fontRef idx="minor"/>
        </p:style>
        <p:txBody>
          <a:bodyPr tIns="91440" bIns="91440" anchor="t">
            <a:spAutoFit/>
          </a:bodyPr>
          <a:p>
            <a:pPr marL="457200" indent="-317520">
              <a:lnSpc>
                <a:spcPct val="100000"/>
              </a:lnSpc>
              <a:buClr>
                <a:srgbClr val="193340"/>
              </a:buClr>
              <a:buFont typeface="Karla Medium"/>
              <a:buAutoNum type="alphaLcParenR"/>
            </a:pPr>
            <a:r>
              <a:rPr b="0" lang="en" sz="1400" spc="-1" strike="noStrike">
                <a:solidFill>
                  <a:srgbClr val="193340"/>
                </a:solidFill>
                <a:latin typeface="Karla Medium"/>
                <a:ea typeface="Karla Medium"/>
              </a:rPr>
              <a:t>True </a:t>
            </a:r>
            <a:endParaRPr b="0" lang="en-US" sz="1400" spc="-1" strike="noStrike">
              <a:latin typeface="Arial"/>
            </a:endParaRPr>
          </a:p>
          <a:p>
            <a:pPr marL="457200" indent="-317520">
              <a:lnSpc>
                <a:spcPct val="100000"/>
              </a:lnSpc>
              <a:buClr>
                <a:srgbClr val="193340"/>
              </a:buClr>
              <a:buFont typeface="Karla Medium"/>
              <a:buAutoNum type="alphaLcParenR"/>
            </a:pPr>
            <a:r>
              <a:rPr b="0" lang="en" sz="1400" spc="-1" strike="noStrike">
                <a:solidFill>
                  <a:srgbClr val="193340"/>
                </a:solidFill>
                <a:latin typeface="Karla Medium"/>
                <a:ea typeface="Karla Medium"/>
              </a:rPr>
              <a:t>False</a:t>
            </a:r>
            <a:endParaRPr b="0" lang="en-US" sz="1400" spc="-1" strike="noStrike">
              <a:latin typeface="Arial"/>
            </a:endParaRPr>
          </a:p>
        </p:txBody>
      </p:sp>
      <p:sp>
        <p:nvSpPr>
          <p:cNvPr id="506" name="Google Shape;4001;p7"/>
          <p:cNvSpPr/>
          <p:nvPr/>
        </p:nvSpPr>
        <p:spPr>
          <a:xfrm>
            <a:off x="4497840" y="943200"/>
            <a:ext cx="4277880" cy="6692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600" spc="-1" strike="noStrike">
                <a:solidFill>
                  <a:srgbClr val="193340"/>
                </a:solidFill>
                <a:highlight>
                  <a:srgbClr val="00ffff"/>
                </a:highlight>
                <a:latin typeface="Karla Medium"/>
                <a:ea typeface="Karla Medium"/>
              </a:rPr>
              <a:t>Coal can have a dull or a shiny appearance. (1 point) </a:t>
            </a:r>
            <a:endParaRPr b="0" lang="en-US" sz="1600" spc="-1" strike="noStrike">
              <a:latin typeface="Arial"/>
            </a:endParaRPr>
          </a:p>
        </p:txBody>
      </p:sp>
      <p:sp>
        <p:nvSpPr>
          <p:cNvPr id="507" name="Google Shape;4002;p7"/>
          <p:cNvSpPr/>
          <p:nvPr/>
        </p:nvSpPr>
        <p:spPr>
          <a:xfrm>
            <a:off x="4499280" y="1737000"/>
            <a:ext cx="2137320" cy="608760"/>
          </a:xfrm>
          <a:prstGeom prst="rect">
            <a:avLst/>
          </a:prstGeom>
          <a:noFill/>
          <a:ln w="0">
            <a:noFill/>
          </a:ln>
        </p:spPr>
        <p:style>
          <a:lnRef idx="0"/>
          <a:fillRef idx="0"/>
          <a:effectRef idx="0"/>
          <a:fontRef idx="minor"/>
        </p:style>
        <p:txBody>
          <a:bodyPr tIns="91440" bIns="91440" anchor="t">
            <a:spAutoFit/>
          </a:bodyPr>
          <a:p>
            <a:pPr marL="457200" indent="-317520">
              <a:lnSpc>
                <a:spcPct val="100000"/>
              </a:lnSpc>
              <a:buClr>
                <a:srgbClr val="193340"/>
              </a:buClr>
              <a:buFont typeface="Karla Medium"/>
              <a:buAutoNum type="alphaLcParenR"/>
            </a:pPr>
            <a:r>
              <a:rPr b="0" lang="en" sz="1400" spc="-1" strike="noStrike">
                <a:solidFill>
                  <a:srgbClr val="193340"/>
                </a:solidFill>
                <a:latin typeface="Karla Medium"/>
                <a:ea typeface="Karla Medium"/>
              </a:rPr>
              <a:t>True </a:t>
            </a:r>
            <a:endParaRPr b="0" lang="en-US" sz="1400" spc="-1" strike="noStrike">
              <a:latin typeface="Arial"/>
            </a:endParaRPr>
          </a:p>
          <a:p>
            <a:pPr marL="457200" indent="-317520">
              <a:lnSpc>
                <a:spcPct val="100000"/>
              </a:lnSpc>
              <a:buClr>
                <a:srgbClr val="193340"/>
              </a:buClr>
              <a:buFont typeface="Karla Medium"/>
              <a:buAutoNum type="alphaLcParenR"/>
            </a:pPr>
            <a:r>
              <a:rPr b="0" lang="en" sz="1400" spc="-1" strike="noStrike">
                <a:solidFill>
                  <a:srgbClr val="193340"/>
                </a:solidFill>
                <a:latin typeface="Karla Medium"/>
                <a:ea typeface="Karla Medium"/>
              </a:rPr>
              <a:t>False</a:t>
            </a:r>
            <a:endParaRPr b="0" lang="en-US" sz="1400" spc="-1" strike="noStrike">
              <a:latin typeface="Arial"/>
            </a:endParaRPr>
          </a:p>
        </p:txBody>
      </p:sp>
      <p:sp>
        <p:nvSpPr>
          <p:cNvPr id="508" name="Google Shape;4003;p7"/>
          <p:cNvSpPr/>
          <p:nvPr/>
        </p:nvSpPr>
        <p:spPr>
          <a:xfrm>
            <a:off x="454320" y="2695320"/>
            <a:ext cx="7972920" cy="270000"/>
          </a:xfrm>
          <a:custGeom>
            <a:avLst/>
            <a:gdLst/>
            <a:ahLst/>
            <a:rect l="l" t="t" r="r" b="b"/>
            <a:pathLst>
              <a:path w="106578" h="10819">
                <a:moveTo>
                  <a:pt x="0" y="10820"/>
                </a:moveTo>
                <a:cubicBezTo>
                  <a:pt x="5235" y="10820"/>
                  <a:pt x="7805" y="3112"/>
                  <a:pt x="12883" y="1840"/>
                </a:cubicBezTo>
                <a:cubicBezTo>
                  <a:pt x="18832" y="350"/>
                  <a:pt x="25349" y="10709"/>
                  <a:pt x="30451" y="7306"/>
                </a:cubicBezTo>
                <a:cubicBezTo>
                  <a:pt x="34574" y="4556"/>
                  <a:pt x="39307" y="249"/>
                  <a:pt x="44115" y="1450"/>
                </a:cubicBezTo>
                <a:cubicBezTo>
                  <a:pt x="48430" y="2528"/>
                  <a:pt x="52293" y="7215"/>
                  <a:pt x="56607" y="6135"/>
                </a:cubicBezTo>
                <a:cubicBezTo>
                  <a:pt x="61068" y="5018"/>
                  <a:pt x="64638" y="-835"/>
                  <a:pt x="69100" y="279"/>
                </a:cubicBezTo>
                <a:cubicBezTo>
                  <a:pt x="74373" y="1595"/>
                  <a:pt x="80195" y="7979"/>
                  <a:pt x="84716" y="4964"/>
                </a:cubicBezTo>
                <a:cubicBezTo>
                  <a:pt x="87491" y="3113"/>
                  <a:pt x="90850" y="641"/>
                  <a:pt x="94086" y="1450"/>
                </a:cubicBezTo>
                <a:cubicBezTo>
                  <a:pt x="98603" y="2578"/>
                  <a:pt x="101923" y="7696"/>
                  <a:pt x="106578" y="7696"/>
                </a:cubicBezTo>
              </a:path>
            </a:pathLst>
          </a:custGeom>
          <a:noFill/>
          <a:ln w="28575">
            <a:solidFill>
              <a:srgbClr val="234551"/>
            </a:solidFill>
            <a:round/>
          </a:ln>
        </p:spPr>
        <p:style>
          <a:lnRef idx="0"/>
          <a:fillRef idx="0"/>
          <a:effectRef idx="0"/>
          <a:fontRef idx="minor"/>
        </p:style>
      </p:sp>
      <p:sp>
        <p:nvSpPr>
          <p:cNvPr id="509" name="Google Shape;4004;p7"/>
          <p:cNvSpPr/>
          <p:nvPr/>
        </p:nvSpPr>
        <p:spPr>
          <a:xfrm>
            <a:off x="429480" y="2908440"/>
            <a:ext cx="1024560" cy="39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Answer:</a:t>
            </a:r>
            <a:endParaRPr b="0" lang="en-US" sz="1400" spc="-1" strike="noStrike">
              <a:latin typeface="Arial"/>
            </a:endParaRPr>
          </a:p>
        </p:txBody>
      </p:sp>
      <p:sp>
        <p:nvSpPr>
          <p:cNvPr id="510" name="Google Shape;4005;p7"/>
          <p:cNvSpPr/>
          <p:nvPr/>
        </p:nvSpPr>
        <p:spPr>
          <a:xfrm>
            <a:off x="4593600" y="2868120"/>
            <a:ext cx="1024560" cy="39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Answer:</a:t>
            </a:r>
            <a:endParaRPr b="0" lang="en-US" sz="1400" spc="-1" strike="noStrike">
              <a:latin typeface="Arial"/>
            </a:endParaRPr>
          </a:p>
        </p:txBody>
      </p:sp>
      <p:sp>
        <p:nvSpPr>
          <p:cNvPr id="511" name="Google Shape;4006;p7"/>
          <p:cNvSpPr/>
          <p:nvPr/>
        </p:nvSpPr>
        <p:spPr>
          <a:xfrm>
            <a:off x="1161360" y="2908440"/>
            <a:ext cx="692640" cy="39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True</a:t>
            </a:r>
            <a:endParaRPr b="0" lang="en-US" sz="1400" spc="-1" strike="noStrike">
              <a:latin typeface="Arial"/>
            </a:endParaRPr>
          </a:p>
        </p:txBody>
      </p:sp>
      <p:sp>
        <p:nvSpPr>
          <p:cNvPr id="512" name="Google Shape;4007;p7"/>
          <p:cNvSpPr/>
          <p:nvPr/>
        </p:nvSpPr>
        <p:spPr>
          <a:xfrm>
            <a:off x="5363280" y="2868120"/>
            <a:ext cx="609120" cy="39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True</a:t>
            </a:r>
            <a:endParaRPr b="0" lang="en-US" sz="1400" spc="-1" strike="noStrike">
              <a:latin typeface="Arial"/>
            </a:endParaRPr>
          </a:p>
        </p:txBody>
      </p:sp>
      <p:sp>
        <p:nvSpPr>
          <p:cNvPr id="513" name="Google Shape;4008;p7"/>
          <p:cNvSpPr/>
          <p:nvPr/>
        </p:nvSpPr>
        <p:spPr>
          <a:xfrm>
            <a:off x="429480" y="3308760"/>
            <a:ext cx="3728160" cy="1248120"/>
          </a:xfrm>
          <a:prstGeom prst="rect">
            <a:avLst/>
          </a:prstGeom>
          <a:noFill/>
          <a:ln w="19050">
            <a:solidFill>
              <a:srgbClr val="234551"/>
            </a:solidFill>
            <a:round/>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Coal is light because it is mostly made of carbon, which is less dense than minerals in other rocks. It also has small air pockets that make it feel even lighter!</a:t>
            </a:r>
            <a:endParaRPr b="0" lang="en-US" sz="1400" spc="-1" strike="noStrike">
              <a:latin typeface="Arial"/>
            </a:endParaRPr>
          </a:p>
        </p:txBody>
      </p:sp>
      <p:sp>
        <p:nvSpPr>
          <p:cNvPr id="514" name="Google Shape;4009;p7"/>
          <p:cNvSpPr/>
          <p:nvPr/>
        </p:nvSpPr>
        <p:spPr>
          <a:xfrm>
            <a:off x="4684680" y="3308760"/>
            <a:ext cx="3601080" cy="1887480"/>
          </a:xfrm>
          <a:prstGeom prst="rect">
            <a:avLst/>
          </a:prstGeom>
          <a:noFill/>
          <a:ln w="19050">
            <a:solidFill>
              <a:srgbClr val="234551"/>
            </a:solidFill>
            <a:round/>
          </a:ln>
        </p:spPr>
        <p:style>
          <a:lnRef idx="0"/>
          <a:fillRef idx="0"/>
          <a:effectRef idx="0"/>
          <a:fontRef idx="minor"/>
        </p:style>
        <p:txBody>
          <a:bodyPr tIns="91440" bIns="91440" anchor="t">
            <a:spAutoFit/>
          </a:bodyPr>
          <a:p>
            <a:pPr>
              <a:lnSpc>
                <a:spcPct val="100000"/>
              </a:lnSpc>
              <a:buNone/>
              <a:tabLst>
                <a:tab algn="l" pos="0"/>
              </a:tabLst>
            </a:pPr>
            <a:r>
              <a:rPr b="0" lang="en" sz="1400" spc="-1" strike="noStrike">
                <a:solidFill>
                  <a:srgbClr val="193340"/>
                </a:solidFill>
                <a:latin typeface="Karla Medium"/>
                <a:ea typeface="Karla Medium"/>
              </a:rPr>
              <a:t>Coal contains organic carbon pieces, such as plant materials, that have been buried and pressed underground. Normally it is dull looking, but if it was buried close to a heat source, such as magma, it can be “baked” giving coal a shiny appearance.</a:t>
            </a:r>
            <a:endParaRPr b="0" lang="en-US" sz="1400" spc="-1" strike="noStrike">
              <a:latin typeface="Arial"/>
            </a:endParaRPr>
          </a:p>
        </p:txBody>
      </p:sp>
      <p:pic>
        <p:nvPicPr>
          <p:cNvPr id="515" name="Google Shape;4010;p7" descr=""/>
          <p:cNvPicPr/>
          <p:nvPr/>
        </p:nvPicPr>
        <p:blipFill>
          <a:blip r:embed="rId1"/>
          <a:stretch/>
        </p:blipFill>
        <p:spPr>
          <a:xfrm>
            <a:off x="6685200" y="1767960"/>
            <a:ext cx="1495080" cy="1225440"/>
          </a:xfrm>
          <a:prstGeom prst="rect">
            <a:avLst/>
          </a:prstGeom>
          <a:ln w="0">
            <a:noFill/>
          </a:ln>
        </p:spPr>
      </p:pic>
      <p:pic>
        <p:nvPicPr>
          <p:cNvPr id="516" name="Google Shape;4011;p7" descr=""/>
          <p:cNvPicPr/>
          <p:nvPr/>
        </p:nvPicPr>
        <p:blipFill>
          <a:blip r:embed="rId2"/>
          <a:stretch/>
        </p:blipFill>
        <p:spPr>
          <a:xfrm>
            <a:off x="2302560" y="1611720"/>
            <a:ext cx="2050920" cy="1538280"/>
          </a:xfrm>
          <a:prstGeom prst="rect">
            <a:avLst/>
          </a:prstGeom>
          <a:ln w="0">
            <a:noFill/>
          </a:ln>
        </p:spPr>
      </p:pic>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2" presetSubtype="1">
                                  <p:stCondLst>
                                    <p:cond delay="0"/>
                                  </p:stCondLst>
                                  <p:childTnLst>
                                    <p:set>
                                      <p:cBhvr>
                                        <p:cTn id="54" dur="1" fill="hold">
                                          <p:stCondLst>
                                            <p:cond delay="0"/>
                                          </p:stCondLst>
                                        </p:cTn>
                                        <p:tgtEl>
                                          <p:spTgt spid="513"/>
                                        </p:tgtEl>
                                        <p:attrNameLst>
                                          <p:attrName>style.visibility</p:attrName>
                                        </p:attrNameLst>
                                      </p:cBhvr>
                                      <p:to>
                                        <p:strVal val="visible"/>
                                      </p:to>
                                    </p:set>
                                    <p:anim calcmode="lin" valueType="num">
                                      <p:cBhvr additive="repl">
                                        <p:cTn id="55" dur="1000"/>
                                        <p:tgtEl>
                                          <p:spTgt spid="5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nodeType="clickEffect" fill="hold" presetClass="entr" presetID="2" presetSubtype="1">
                                  <p:stCondLst>
                                    <p:cond delay="0"/>
                                  </p:stCondLst>
                                  <p:childTnLst>
                                    <p:set>
                                      <p:cBhvr>
                                        <p:cTn id="59" dur="1" fill="hold">
                                          <p:stCondLst>
                                            <p:cond delay="0"/>
                                          </p:stCondLst>
                                        </p:cTn>
                                        <p:tgtEl>
                                          <p:spTgt spid="514"/>
                                        </p:tgtEl>
                                        <p:attrNameLst>
                                          <p:attrName>style.visibility</p:attrName>
                                        </p:attrNameLst>
                                      </p:cBhvr>
                                      <p:to>
                                        <p:strVal val="visible"/>
                                      </p:to>
                                    </p:set>
                                    <p:anim calcmode="lin" valueType="num">
                                      <p:cBhvr additive="repl">
                                        <p:cTn id="60" dur="1000"/>
                                        <p:tgtEl>
                                          <p:spTgt spid="5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PlaceHolder 1"/>
          <p:cNvSpPr>
            <a:spLocks noGrp="1"/>
          </p:cNvSpPr>
          <p:nvPr>
            <p:ph type="title"/>
          </p:nvPr>
        </p:nvSpPr>
        <p:spPr>
          <a:xfrm>
            <a:off x="713160" y="452160"/>
            <a:ext cx="771840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Name the </a:t>
            </a:r>
            <a:r>
              <a:rPr b="1" lang="en" sz="3600" spc="-1" strike="noStrike">
                <a:solidFill>
                  <a:srgbClr val="234551"/>
                </a:solidFill>
                <a:latin typeface="Barlow Black"/>
                <a:ea typeface="Barlow Black"/>
              </a:rPr>
              <a:t>the metal that causes this red colour</a:t>
            </a:r>
            <a:r>
              <a:rPr b="0" lang="en" sz="3600" spc="-1" strike="noStrike">
                <a:solidFill>
                  <a:srgbClr val="234551"/>
                </a:solidFill>
                <a:latin typeface="Barlow Black"/>
                <a:ea typeface="Barlow Black"/>
              </a:rPr>
              <a:t>! (2 points)</a:t>
            </a:r>
            <a:endParaRPr b="0" lang="en-US" sz="3600" spc="-1" strike="noStrike">
              <a:solidFill>
                <a:srgbClr val="000000"/>
              </a:solidFill>
              <a:latin typeface="Arial"/>
            </a:endParaRPr>
          </a:p>
        </p:txBody>
      </p:sp>
      <p:sp>
        <p:nvSpPr>
          <p:cNvPr id="518" name="Google Shape;4017;p8"/>
          <p:cNvSpPr/>
          <p:nvPr/>
        </p:nvSpPr>
        <p:spPr>
          <a:xfrm>
            <a:off x="5192640" y="1653840"/>
            <a:ext cx="2518920" cy="25599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7800" spc="-1" strike="noStrike">
                <a:solidFill>
                  <a:srgbClr val="193340"/>
                </a:solidFill>
                <a:latin typeface="Karla Medium"/>
                <a:ea typeface="Karla Medium"/>
              </a:rPr>
              <a:t>IRON</a:t>
            </a:r>
            <a:endParaRPr b="0" lang="en-US" sz="7800" spc="-1" strike="noStrike">
              <a:latin typeface="Arial"/>
            </a:endParaRPr>
          </a:p>
        </p:txBody>
      </p:sp>
      <p:sp>
        <p:nvSpPr>
          <p:cNvPr id="519" name="Google Shape;4018;p8"/>
          <p:cNvSpPr/>
          <p:nvPr/>
        </p:nvSpPr>
        <p:spPr>
          <a:xfrm>
            <a:off x="713160" y="1840320"/>
            <a:ext cx="4088520" cy="2397240"/>
          </a:xfrm>
          <a:prstGeom prst="roundRect">
            <a:avLst>
              <a:gd name="adj" fmla="val 16667"/>
            </a:avLst>
          </a:prstGeom>
          <a:blipFill rotWithShape="0">
            <a:blip r:embed="rId1"/>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61" dur="indefinite" restart="never" nodeType="tmRoot">
          <p:childTnLst>
            <p:seq>
              <p:cTn id="62" dur="indefinite" nodeType="mainSeq">
                <p:childTnLst>
                  <p:par>
                    <p:cTn id="63" fill="hold">
                      <p:stCondLst>
                        <p:cond delay="indefinite"/>
                      </p:stCondLst>
                      <p:childTnLst>
                        <p:par>
                          <p:cTn id="64" fill="hold">
                            <p:stCondLst>
                              <p:cond delay="0"/>
                            </p:stCondLst>
                            <p:childTnLst>
                              <p:par>
                                <p:cTn id="65" nodeType="clickEffect" fill="hold" presetClass="entr" presetID="10">
                                  <p:stCondLst>
                                    <p:cond delay="0"/>
                                  </p:stCondLst>
                                  <p:childTnLst>
                                    <p:set>
                                      <p:cBhvr>
                                        <p:cTn id="66" dur="1" fill="hold">
                                          <p:stCondLst>
                                            <p:cond delay="0"/>
                                          </p:stCondLst>
                                        </p:cTn>
                                        <p:tgtEl>
                                          <p:spTgt spid="518"/>
                                        </p:tgtEl>
                                        <p:attrNameLst>
                                          <p:attrName>style.visibility</p:attrName>
                                        </p:attrNameLst>
                                      </p:cBhvr>
                                      <p:to>
                                        <p:strVal val="visible"/>
                                      </p:to>
                                    </p:set>
                                    <p:animEffect filter="fade" transition="in">
                                      <p:cBhvr additive="repl">
                                        <p:cTn id="67" dur="25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Google Shape;4023;p9"/>
          <p:cNvSpPr/>
          <p:nvPr/>
        </p:nvSpPr>
        <p:spPr>
          <a:xfrm>
            <a:off x="4484520" y="1206720"/>
            <a:ext cx="3971880" cy="3166200"/>
          </a:xfrm>
          <a:prstGeom prst="rect">
            <a:avLst/>
          </a:prstGeom>
          <a:noFill/>
          <a:ln w="19050">
            <a:solidFill>
              <a:srgbClr val="234551"/>
            </a:solidFill>
            <a:round/>
          </a:ln>
        </p:spPr>
        <p:style>
          <a:lnRef idx="0"/>
          <a:fillRef idx="0"/>
          <a:effectRef idx="0"/>
          <a:fontRef idx="minor"/>
        </p:style>
        <p:txBody>
          <a:bodyPr tIns="91440" bIns="91440" anchor="t">
            <a:spAutoFit/>
          </a:bodyPr>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a:p>
            <a:pPr>
              <a:lnSpc>
                <a:spcPct val="100000"/>
              </a:lnSpc>
              <a:buNone/>
              <a:tabLst>
                <a:tab algn="l" pos="0"/>
              </a:tabLst>
            </a:pPr>
            <a:endParaRPr b="0" lang="en-US" sz="1400" spc="-1" strike="noStrike">
              <a:latin typeface="Arial"/>
            </a:endParaRPr>
          </a:p>
        </p:txBody>
      </p:sp>
      <p:sp>
        <p:nvSpPr>
          <p:cNvPr id="521" name="PlaceHolder 1"/>
          <p:cNvSpPr>
            <a:spLocks noGrp="1"/>
          </p:cNvSpPr>
          <p:nvPr>
            <p:ph type="title"/>
          </p:nvPr>
        </p:nvSpPr>
        <p:spPr>
          <a:xfrm>
            <a:off x="713160" y="452160"/>
            <a:ext cx="7717320" cy="572400"/>
          </a:xfrm>
          <a:prstGeom prst="rect">
            <a:avLst/>
          </a:prstGeom>
          <a:noFill/>
          <a:ln w="0">
            <a:noFill/>
          </a:ln>
        </p:spPr>
        <p:txBody>
          <a:bodyPr tIns="91440" bIns="91440" anchor="t">
            <a:noAutofit/>
          </a:bodyPr>
          <a:p>
            <a:pPr>
              <a:lnSpc>
                <a:spcPct val="100000"/>
              </a:lnSpc>
              <a:buNone/>
              <a:tabLst>
                <a:tab algn="l" pos="0"/>
              </a:tabLst>
            </a:pPr>
            <a:r>
              <a:rPr b="0" lang="en" sz="3600" spc="-1" strike="noStrike">
                <a:solidFill>
                  <a:srgbClr val="234551"/>
                </a:solidFill>
                <a:latin typeface="Barlow Black"/>
                <a:ea typeface="Barlow Black"/>
              </a:rPr>
              <a:t>Identifying Iron</a:t>
            </a:r>
            <a:endParaRPr b="0" lang="en-US" sz="3600" spc="-1" strike="noStrike">
              <a:solidFill>
                <a:srgbClr val="000000"/>
              </a:solidFill>
              <a:latin typeface="Arial"/>
            </a:endParaRPr>
          </a:p>
        </p:txBody>
      </p:sp>
      <p:sp>
        <p:nvSpPr>
          <p:cNvPr id="522" name="Google Shape;4025;p9"/>
          <p:cNvSpPr/>
          <p:nvPr/>
        </p:nvSpPr>
        <p:spPr>
          <a:xfrm>
            <a:off x="556200" y="1191600"/>
            <a:ext cx="3767040" cy="3189960"/>
          </a:xfrm>
          <a:prstGeom prst="rect">
            <a:avLst/>
          </a:prstGeom>
          <a:noFill/>
          <a:ln w="19050">
            <a:solidFill>
              <a:srgbClr val="234551"/>
            </a:solidFill>
            <a:round/>
          </a:ln>
        </p:spPr>
        <p:style>
          <a:lnRef idx="0"/>
          <a:fillRef idx="0"/>
          <a:effectRef idx="0"/>
          <a:fontRef idx="minor"/>
        </p:style>
        <p:txBody>
          <a:bodyPr tIns="91440" bIns="91440" anchor="t">
            <a:spAutoFit/>
          </a:bodyPr>
          <a:p>
            <a:pPr>
              <a:lnSpc>
                <a:spcPct val="115000"/>
              </a:lnSpc>
              <a:spcBef>
                <a:spcPts val="1199"/>
              </a:spcBef>
              <a:buNone/>
              <a:tabLst>
                <a:tab algn="l" pos="0"/>
              </a:tabLst>
            </a:pPr>
            <a:endParaRPr b="0" lang="en-US" sz="1300" spc="-1" strike="noStrike">
              <a:latin typeface="Arial"/>
            </a:endParaRPr>
          </a:p>
          <a:p>
            <a:pPr>
              <a:lnSpc>
                <a:spcPct val="115000"/>
              </a:lnSpc>
              <a:spcBef>
                <a:spcPts val="1199"/>
              </a:spcBef>
              <a:buNone/>
              <a:tabLst>
                <a:tab algn="l" pos="0"/>
              </a:tabLst>
            </a:pPr>
            <a:endParaRPr b="0" lang="en-US" sz="1300" spc="-1" strike="noStrike">
              <a:latin typeface="Arial"/>
            </a:endParaRPr>
          </a:p>
          <a:p>
            <a:pPr>
              <a:lnSpc>
                <a:spcPct val="115000"/>
              </a:lnSpc>
              <a:spcBef>
                <a:spcPts val="1199"/>
              </a:spcBef>
              <a:buNone/>
              <a:tabLst>
                <a:tab algn="l" pos="0"/>
              </a:tabLst>
            </a:pPr>
            <a:endParaRPr b="0" lang="en-US" sz="1300" spc="-1" strike="noStrike">
              <a:latin typeface="Arial"/>
            </a:endParaRPr>
          </a:p>
          <a:p>
            <a:pPr>
              <a:lnSpc>
                <a:spcPct val="115000"/>
              </a:lnSpc>
              <a:spcBef>
                <a:spcPts val="1199"/>
              </a:spcBef>
              <a:buNone/>
              <a:tabLst>
                <a:tab algn="l" pos="0"/>
              </a:tabLst>
            </a:pPr>
            <a:endParaRPr b="0" lang="en-US" sz="1300" spc="-1" strike="noStrike">
              <a:latin typeface="Arial"/>
            </a:endParaRPr>
          </a:p>
          <a:p>
            <a:pPr>
              <a:lnSpc>
                <a:spcPct val="115000"/>
              </a:lnSpc>
              <a:spcBef>
                <a:spcPts val="1199"/>
              </a:spcBef>
              <a:buNone/>
              <a:tabLst>
                <a:tab algn="l" pos="0"/>
              </a:tabLst>
            </a:pPr>
            <a:endParaRPr b="0" lang="en-US" sz="1100" spc="-1" strike="noStrike">
              <a:latin typeface="Arial"/>
            </a:endParaRPr>
          </a:p>
          <a:p>
            <a:pPr>
              <a:lnSpc>
                <a:spcPct val="115000"/>
              </a:lnSpc>
              <a:spcBef>
                <a:spcPts val="1199"/>
              </a:spcBef>
              <a:buNone/>
              <a:tabLst>
                <a:tab algn="l" pos="0"/>
              </a:tabLst>
            </a:pPr>
            <a:endParaRPr b="0" lang="en-US" sz="1100" spc="-1" strike="noStrike">
              <a:latin typeface="Arial"/>
            </a:endParaRPr>
          </a:p>
          <a:p>
            <a:pPr>
              <a:lnSpc>
                <a:spcPct val="115000"/>
              </a:lnSpc>
              <a:spcBef>
                <a:spcPts val="1199"/>
              </a:spcBef>
              <a:buNone/>
              <a:tabLst>
                <a:tab algn="l" pos="0"/>
              </a:tabLst>
            </a:pPr>
            <a:endParaRPr b="0" lang="en-US" sz="800" spc="-1" strike="noStrike">
              <a:latin typeface="Arial"/>
            </a:endParaRPr>
          </a:p>
          <a:p>
            <a:pPr>
              <a:lnSpc>
                <a:spcPct val="115000"/>
              </a:lnSpc>
              <a:spcBef>
                <a:spcPts val="1199"/>
              </a:spcBef>
              <a:buNone/>
              <a:tabLst>
                <a:tab algn="l" pos="0"/>
              </a:tabLst>
            </a:pPr>
            <a:endParaRPr b="0" lang="en-US" sz="1100" spc="-1" strike="noStrike">
              <a:latin typeface="Arial"/>
            </a:endParaRPr>
          </a:p>
          <a:p>
            <a:pPr>
              <a:lnSpc>
                <a:spcPct val="115000"/>
              </a:lnSpc>
              <a:spcBef>
                <a:spcPts val="1199"/>
              </a:spcBef>
              <a:spcAft>
                <a:spcPts val="1199"/>
              </a:spcAft>
              <a:buNone/>
              <a:tabLst>
                <a:tab algn="l" pos="0"/>
              </a:tabLst>
            </a:pPr>
            <a:endParaRPr b="0" lang="en-US" sz="1100" spc="-1" strike="noStrike">
              <a:latin typeface="Arial"/>
            </a:endParaRPr>
          </a:p>
        </p:txBody>
      </p:sp>
      <p:sp>
        <p:nvSpPr>
          <p:cNvPr id="523" name="Google Shape;4026;p9"/>
          <p:cNvSpPr/>
          <p:nvPr/>
        </p:nvSpPr>
        <p:spPr>
          <a:xfrm>
            <a:off x="4518720" y="1249200"/>
            <a:ext cx="3903480" cy="1699920"/>
          </a:xfrm>
          <a:prstGeom prst="rect">
            <a:avLst/>
          </a:prstGeom>
          <a:noFill/>
          <a:ln w="0">
            <a:noFill/>
          </a:ln>
        </p:spPr>
        <p:style>
          <a:lnRef idx="0"/>
          <a:fillRef idx="0"/>
          <a:effectRef idx="0"/>
          <a:fontRef idx="minor"/>
        </p:style>
        <p:txBody>
          <a:bodyPr tIns="91440" bIns="91440" anchor="t">
            <a:spAutoFit/>
          </a:bodyPr>
          <a:p>
            <a:pPr>
              <a:lnSpc>
                <a:spcPct val="115000"/>
              </a:lnSpc>
              <a:spcBef>
                <a:spcPts val="1199"/>
              </a:spcBef>
              <a:buNone/>
              <a:tabLst>
                <a:tab algn="l" pos="0"/>
              </a:tabLst>
            </a:pPr>
            <a:r>
              <a:rPr b="1" lang="en" sz="1300" spc="-1" strike="noStrike">
                <a:solidFill>
                  <a:srgbClr val="000000"/>
                </a:solidFill>
                <a:latin typeface="Arial"/>
                <a:ea typeface="Arial"/>
              </a:rPr>
              <a:t>Why is iron important for making cars safe? (4 points)</a:t>
            </a:r>
            <a:endParaRPr b="0" lang="en-US" sz="1300" spc="-1" strike="noStrike">
              <a:latin typeface="Arial"/>
            </a:endParaRPr>
          </a:p>
          <a:p>
            <a:pPr marL="457200" indent="-311040">
              <a:lnSpc>
                <a:spcPct val="115000"/>
              </a:lnSpc>
              <a:spcBef>
                <a:spcPts val="1199"/>
              </a:spcBef>
              <a:buClr>
                <a:srgbClr val="000000"/>
              </a:buClr>
              <a:buFont typeface="Arial"/>
              <a:buAutoNum type="alphaLcParenR"/>
              <a:tabLst>
                <a:tab algn="l" pos="0"/>
              </a:tabLst>
            </a:pPr>
            <a:r>
              <a:rPr b="0" lang="en" sz="1300" spc="-1" strike="noStrike">
                <a:solidFill>
                  <a:srgbClr val="000000"/>
                </a:solidFill>
                <a:latin typeface="Arial"/>
                <a:ea typeface="Arial"/>
              </a:rPr>
              <a:t>It makes the cars colourful</a:t>
            </a:r>
            <a:r>
              <a:rPr b="1" lang="en" sz="1300" spc="-1" strike="noStrike">
                <a:solidFill>
                  <a:srgbClr val="000000"/>
                </a:solidFill>
                <a:latin typeface="Arial"/>
                <a:ea typeface="Arial"/>
              </a:rPr>
              <a:t> </a:t>
            </a:r>
            <a:endParaRPr b="0" lang="en-US" sz="1300" spc="-1" strike="noStrike">
              <a:latin typeface="Arial"/>
            </a:endParaRPr>
          </a:p>
          <a:p>
            <a:pPr marL="457200" indent="-311040">
              <a:lnSpc>
                <a:spcPct val="115000"/>
              </a:lnSpc>
              <a:buClr>
                <a:srgbClr val="000000"/>
              </a:buClr>
              <a:buFont typeface="Arial"/>
              <a:buAutoNum type="alphaLcParenR"/>
              <a:tabLst>
                <a:tab algn="l" pos="0"/>
              </a:tabLst>
            </a:pPr>
            <a:r>
              <a:rPr b="0" lang="en" sz="1300" spc="-1" strike="noStrike">
                <a:solidFill>
                  <a:srgbClr val="000000"/>
                </a:solidFill>
                <a:latin typeface="Arial"/>
                <a:ea typeface="Arial"/>
              </a:rPr>
              <a:t>It  makes cars strong </a:t>
            </a:r>
            <a:endParaRPr b="0" lang="en-US" sz="1300" spc="-1" strike="noStrike">
              <a:latin typeface="Arial"/>
            </a:endParaRPr>
          </a:p>
          <a:p>
            <a:pPr marL="457200" indent="-311040">
              <a:lnSpc>
                <a:spcPct val="115000"/>
              </a:lnSpc>
              <a:buClr>
                <a:srgbClr val="000000"/>
              </a:buClr>
              <a:buFont typeface="Arial"/>
              <a:buAutoNum type="alphaLcParenR"/>
              <a:tabLst>
                <a:tab algn="l" pos="0"/>
              </a:tabLst>
            </a:pPr>
            <a:r>
              <a:rPr b="0" lang="en" sz="1300" spc="-1" strike="noStrike">
                <a:solidFill>
                  <a:srgbClr val="000000"/>
                </a:solidFill>
                <a:latin typeface="Arial"/>
                <a:ea typeface="Arial"/>
              </a:rPr>
              <a:t>It makes cars fly </a:t>
            </a:r>
            <a:endParaRPr b="0" lang="en-US" sz="1300" spc="-1" strike="noStrike">
              <a:latin typeface="Arial"/>
            </a:endParaRPr>
          </a:p>
          <a:p>
            <a:pPr marL="457200" indent="-311040">
              <a:lnSpc>
                <a:spcPct val="115000"/>
              </a:lnSpc>
              <a:buClr>
                <a:srgbClr val="000000"/>
              </a:buClr>
              <a:buFont typeface="Arial"/>
              <a:buAutoNum type="alphaLcParenR"/>
              <a:tabLst>
                <a:tab algn="l" pos="0"/>
              </a:tabLst>
            </a:pPr>
            <a:r>
              <a:rPr b="0" lang="en" sz="1300" spc="-1" strike="noStrike">
                <a:solidFill>
                  <a:srgbClr val="000000"/>
                </a:solidFill>
                <a:latin typeface="Arial"/>
                <a:ea typeface="Arial"/>
              </a:rPr>
              <a:t>It makes cars smell nice </a:t>
            </a:r>
            <a:endParaRPr b="0" lang="en-US" sz="1300" spc="-1" strike="noStrike">
              <a:latin typeface="Arial"/>
            </a:endParaRPr>
          </a:p>
        </p:txBody>
      </p:sp>
      <p:sp>
        <p:nvSpPr>
          <p:cNvPr id="524" name="Google Shape;4027;p9"/>
          <p:cNvSpPr/>
          <p:nvPr/>
        </p:nvSpPr>
        <p:spPr>
          <a:xfrm>
            <a:off x="556200" y="1249200"/>
            <a:ext cx="3903480" cy="1017360"/>
          </a:xfrm>
          <a:prstGeom prst="rect">
            <a:avLst/>
          </a:prstGeom>
          <a:noFill/>
          <a:ln w="0">
            <a:noFill/>
          </a:ln>
        </p:spPr>
        <p:style>
          <a:lnRef idx="0"/>
          <a:fillRef idx="0"/>
          <a:effectRef idx="0"/>
          <a:fontRef idx="minor"/>
        </p:style>
        <p:txBody>
          <a:bodyPr tIns="91440" bIns="91440" anchor="t">
            <a:spAutoFit/>
          </a:bodyPr>
          <a:p>
            <a:pPr>
              <a:lnSpc>
                <a:spcPct val="115000"/>
              </a:lnSpc>
              <a:spcBef>
                <a:spcPts val="1199"/>
              </a:spcBef>
              <a:buNone/>
              <a:tabLst>
                <a:tab algn="l" pos="0"/>
              </a:tabLst>
            </a:pPr>
            <a:r>
              <a:rPr b="1" lang="en" sz="1300" spc="-1" strike="noStrike">
                <a:solidFill>
                  <a:srgbClr val="000000"/>
                </a:solidFill>
                <a:latin typeface="Arial"/>
                <a:ea typeface="Arial"/>
              </a:rPr>
              <a:t>Iron is a mineral (4 points)</a:t>
            </a:r>
            <a:endParaRPr b="0" lang="en-US" sz="1300" spc="-1" strike="noStrike">
              <a:latin typeface="Arial"/>
            </a:endParaRPr>
          </a:p>
          <a:p>
            <a:pPr marL="457200" indent="-311040">
              <a:lnSpc>
                <a:spcPct val="115000"/>
              </a:lnSpc>
              <a:spcBef>
                <a:spcPts val="1199"/>
              </a:spcBef>
              <a:buClr>
                <a:srgbClr val="000000"/>
              </a:buClr>
              <a:buFont typeface="Arial"/>
              <a:buAutoNum type="alphaLcParenR"/>
              <a:tabLst>
                <a:tab algn="l" pos="0"/>
              </a:tabLst>
            </a:pPr>
            <a:r>
              <a:rPr b="0" lang="en" sz="1300" spc="-1" strike="noStrike">
                <a:solidFill>
                  <a:srgbClr val="000000"/>
                </a:solidFill>
                <a:latin typeface="Arial"/>
                <a:ea typeface="Arial"/>
              </a:rPr>
              <a:t>True</a:t>
            </a:r>
            <a:endParaRPr b="0" lang="en-US" sz="1300" spc="-1" strike="noStrike">
              <a:latin typeface="Arial"/>
            </a:endParaRPr>
          </a:p>
          <a:p>
            <a:pPr marL="457200" indent="-311040">
              <a:lnSpc>
                <a:spcPct val="115000"/>
              </a:lnSpc>
              <a:buClr>
                <a:srgbClr val="000000"/>
              </a:buClr>
              <a:buFont typeface="Arial"/>
              <a:buAutoNum type="alphaLcParenR"/>
              <a:tabLst>
                <a:tab algn="l" pos="0"/>
              </a:tabLst>
            </a:pPr>
            <a:r>
              <a:rPr b="0" lang="en" sz="1300" spc="-1" strike="noStrike">
                <a:solidFill>
                  <a:srgbClr val="000000"/>
                </a:solidFill>
                <a:latin typeface="Arial"/>
                <a:ea typeface="Arial"/>
              </a:rPr>
              <a:t>False</a:t>
            </a:r>
            <a:endParaRPr b="0" lang="en-US" sz="1300" spc="-1" strike="noStrike">
              <a:latin typeface="Arial"/>
            </a:endParaRPr>
          </a:p>
        </p:txBody>
      </p:sp>
      <p:sp>
        <p:nvSpPr>
          <p:cNvPr id="525" name="Google Shape;4028;p9"/>
          <p:cNvSpPr/>
          <p:nvPr/>
        </p:nvSpPr>
        <p:spPr>
          <a:xfrm>
            <a:off x="653760" y="2391120"/>
            <a:ext cx="1477080" cy="38052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300" spc="-1" strike="noStrike">
                <a:solidFill>
                  <a:srgbClr val="193340"/>
                </a:solidFill>
                <a:latin typeface="Karla"/>
                <a:ea typeface="Karla"/>
              </a:rPr>
              <a:t>Answer:</a:t>
            </a:r>
            <a:endParaRPr b="0" lang="en-US" sz="1300" spc="-1" strike="noStrike">
              <a:latin typeface="Arial"/>
            </a:endParaRPr>
          </a:p>
        </p:txBody>
      </p:sp>
      <p:sp>
        <p:nvSpPr>
          <p:cNvPr id="526" name="Google Shape;4029;p9"/>
          <p:cNvSpPr/>
          <p:nvPr/>
        </p:nvSpPr>
        <p:spPr>
          <a:xfrm>
            <a:off x="4572000" y="2868480"/>
            <a:ext cx="1024560" cy="38052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 sz="1300" spc="-1" strike="noStrike">
                <a:solidFill>
                  <a:srgbClr val="193340"/>
                </a:solidFill>
                <a:latin typeface="Karla"/>
                <a:ea typeface="Karla"/>
              </a:rPr>
              <a:t>Answer:</a:t>
            </a:r>
            <a:endParaRPr b="0" lang="en-US" sz="1300" spc="-1" strike="noStrike">
              <a:latin typeface="Arial"/>
            </a:endParaRPr>
          </a:p>
        </p:txBody>
      </p:sp>
      <p:sp>
        <p:nvSpPr>
          <p:cNvPr id="527" name="Google Shape;4030;p9"/>
          <p:cNvSpPr/>
          <p:nvPr/>
        </p:nvSpPr>
        <p:spPr>
          <a:xfrm>
            <a:off x="638640" y="2689560"/>
            <a:ext cx="1745640" cy="176652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300" spc="-1" strike="noStrike">
                <a:solidFill>
                  <a:srgbClr val="193340"/>
                </a:solidFill>
                <a:latin typeface="Karla Medium"/>
                <a:ea typeface="Karla Medium"/>
              </a:rPr>
              <a:t>b) False: Iron is an element  that makes up 2 minerals in these samples: Hematite (red) and magnetite (grey/black)</a:t>
            </a:r>
            <a:endParaRPr b="0" lang="en-US" sz="1300" spc="-1" strike="noStrike">
              <a:latin typeface="Arial"/>
            </a:endParaRPr>
          </a:p>
        </p:txBody>
      </p:sp>
      <p:sp>
        <p:nvSpPr>
          <p:cNvPr id="528" name="Google Shape;4031;p9"/>
          <p:cNvSpPr/>
          <p:nvPr/>
        </p:nvSpPr>
        <p:spPr>
          <a:xfrm>
            <a:off x="5342400" y="2868480"/>
            <a:ext cx="2810520" cy="13856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 sz="1300" spc="-1" strike="noStrike">
                <a:solidFill>
                  <a:srgbClr val="193340"/>
                </a:solidFill>
                <a:latin typeface="Karla Medium"/>
                <a:ea typeface="Karla Medium"/>
              </a:rPr>
              <a:t>b) - Iron allows us to build things that need to be strong and durable, like cars for example. In cars, strong iron parts help protect people by making the car sturdy.</a:t>
            </a:r>
            <a:r>
              <a:rPr b="0" lang="en" sz="1400" spc="-1" strike="noStrike">
                <a:solidFill>
                  <a:srgbClr val="193340"/>
                </a:solidFill>
                <a:latin typeface="Karla Medium"/>
                <a:ea typeface="Karla Medium"/>
              </a:rPr>
              <a:t>   </a:t>
            </a:r>
            <a:endParaRPr b="0" lang="en-US" sz="1400" spc="-1" strike="noStrike">
              <a:latin typeface="Arial"/>
            </a:endParaRPr>
          </a:p>
        </p:txBody>
      </p:sp>
      <p:pic>
        <p:nvPicPr>
          <p:cNvPr id="529" name="Google Shape;4032;p9" descr=""/>
          <p:cNvPicPr/>
          <p:nvPr/>
        </p:nvPicPr>
        <p:blipFill>
          <a:blip r:embed="rId1"/>
          <a:stretch/>
        </p:blipFill>
        <p:spPr>
          <a:xfrm>
            <a:off x="1599120" y="2093760"/>
            <a:ext cx="3286080" cy="2187360"/>
          </a:xfrm>
          <a:prstGeom prst="rect">
            <a:avLst/>
          </a:prstGeom>
          <a:ln w="0">
            <a:noFill/>
          </a:ln>
          <a:effectLst>
            <a:outerShdw algn="bl" blurRad="128520" dist="38160" rotWithShape="0">
              <a:srgbClr val="000000"/>
            </a:outerShdw>
          </a:effectLst>
        </p:spPr>
      </p:pic>
    </p:spTree>
  </p:cSld>
  <mc:AlternateContent>
    <mc:Choice Requires="p14">
      <p:transition spd="slow" p14:dur="2000"/>
    </mc:Choice>
    <mc:Fallback>
      <p:transition spd="slow"/>
    </mc:Fallback>
  </mc:AlternateContent>
  <p:timing>
    <p:tnLst>
      <p:par>
        <p:cTn id="68" dur="indefinite" restart="never" nodeType="tmRoot">
          <p:childTnLst>
            <p:seq>
              <p:cTn id="69" dur="indefinite" nodeType="mainSeq">
                <p:childTnLst>
                  <p:par>
                    <p:cTn id="70" fill="hold">
                      <p:stCondLst>
                        <p:cond delay="indefinite"/>
                      </p:stCondLst>
                      <p:childTnLst>
                        <p:par>
                          <p:cTn id="71" fill="hold">
                            <p:stCondLst>
                              <p:cond delay="0"/>
                            </p:stCondLst>
                            <p:childTnLst>
                              <p:par>
                                <p:cTn id="72" nodeType="clickEffect" fill="hold" presetClass="entr" presetID="2" presetSubtype="4">
                                  <p:stCondLst>
                                    <p:cond delay="0"/>
                                  </p:stCondLst>
                                  <p:childTnLst>
                                    <p:set>
                                      <p:cBhvr>
                                        <p:cTn id="73" dur="1" fill="hold">
                                          <p:stCondLst>
                                            <p:cond delay="0"/>
                                          </p:stCondLst>
                                        </p:cTn>
                                        <p:tgtEl>
                                          <p:spTgt spid="527"/>
                                        </p:tgtEl>
                                        <p:attrNameLst>
                                          <p:attrName>style.visibility</p:attrName>
                                        </p:attrNameLst>
                                      </p:cBhvr>
                                      <p:to>
                                        <p:strVal val="visible"/>
                                      </p:to>
                                    </p:set>
                                    <p:anim calcmode="lin" valueType="num">
                                      <p:cBhvr additive="repl">
                                        <p:cTn id="74" dur="1000"/>
                                        <p:tgtEl>
                                          <p:spTgt spid="5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2" presetSubtype="4">
                                  <p:stCondLst>
                                    <p:cond delay="0"/>
                                  </p:stCondLst>
                                  <p:childTnLst>
                                    <p:set>
                                      <p:cBhvr>
                                        <p:cTn id="78" dur="1" fill="hold">
                                          <p:stCondLst>
                                            <p:cond delay="0"/>
                                          </p:stCondLst>
                                        </p:cTn>
                                        <p:tgtEl>
                                          <p:spTgt spid="528"/>
                                        </p:tgtEl>
                                        <p:attrNameLst>
                                          <p:attrName>style.visibility</p:attrName>
                                        </p:attrNameLst>
                                      </p:cBhvr>
                                      <p:to>
                                        <p:strVal val="visible"/>
                                      </p:to>
                                    </p:set>
                                    <p:anim calcmode="lin" valueType="num">
                                      <p:cBhvr additive="repl">
                                        <p:cTn id="79" dur="1000"/>
                                        <p:tgtEl>
                                          <p:spTgt spid="5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ffffff"/>
      </a:dk2>
      <a:lt2>
        <a:srgbClr val="bfc343"/>
      </a:lt2>
      <a:accent1>
        <a:srgbClr val="436d7f"/>
      </a:accent1>
      <a:accent2>
        <a:srgbClr val="577d92"/>
      </a:accent2>
      <a:accent3>
        <a:srgbClr val="ccf0f0"/>
      </a:accent3>
      <a:accent4>
        <a:srgbClr val="a9ac3b"/>
      </a:accent4>
      <a:accent5>
        <a:srgbClr val="84912f"/>
      </a:accent5>
      <a:accent6>
        <a:srgbClr val="d2ba30"/>
      </a:accent6>
      <a:hlink>
        <a:srgbClr val="193340"/>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ffffff"/>
      </a:dk2>
      <a:lt2>
        <a:srgbClr val="bfc343"/>
      </a:lt2>
      <a:accent1>
        <a:srgbClr val="436d7f"/>
      </a:accent1>
      <a:accent2>
        <a:srgbClr val="577d92"/>
      </a:accent2>
      <a:accent3>
        <a:srgbClr val="ccf0f0"/>
      </a:accent3>
      <a:accent4>
        <a:srgbClr val="a9ac3b"/>
      </a:accent4>
      <a:accent5>
        <a:srgbClr val="84912f"/>
      </a:accent5>
      <a:accent6>
        <a:srgbClr val="d2ba30"/>
      </a:accent6>
      <a:hlink>
        <a:srgbClr val="193340"/>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ffffff"/>
      </a:dk2>
      <a:lt2>
        <a:srgbClr val="bfc343"/>
      </a:lt2>
      <a:accent1>
        <a:srgbClr val="436d7f"/>
      </a:accent1>
      <a:accent2>
        <a:srgbClr val="577d92"/>
      </a:accent2>
      <a:accent3>
        <a:srgbClr val="ccf0f0"/>
      </a:accent3>
      <a:accent4>
        <a:srgbClr val="a9ac3b"/>
      </a:accent4>
      <a:accent5>
        <a:srgbClr val="84912f"/>
      </a:accent5>
      <a:accent6>
        <a:srgbClr val="d2ba30"/>
      </a:accent6>
      <a:hlink>
        <a:srgbClr val="193340"/>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ffffff"/>
      </a:dk2>
      <a:lt2>
        <a:srgbClr val="bfc343"/>
      </a:lt2>
      <a:accent1>
        <a:srgbClr val="436d7f"/>
      </a:accent1>
      <a:accent2>
        <a:srgbClr val="577d92"/>
      </a:accent2>
      <a:accent3>
        <a:srgbClr val="ccf0f0"/>
      </a:accent3>
      <a:accent4>
        <a:srgbClr val="a9ac3b"/>
      </a:accent4>
      <a:accent5>
        <a:srgbClr val="84912f"/>
      </a:accent5>
      <a:accent6>
        <a:srgbClr val="d2ba30"/>
      </a:accent6>
      <a:hlink>
        <a:srgbClr val="193340"/>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ffffff"/>
      </a:dk2>
      <a:lt2>
        <a:srgbClr val="bfc343"/>
      </a:lt2>
      <a:accent1>
        <a:srgbClr val="436d7f"/>
      </a:accent1>
      <a:accent2>
        <a:srgbClr val="577d92"/>
      </a:accent2>
      <a:accent3>
        <a:srgbClr val="ccf0f0"/>
      </a:accent3>
      <a:accent4>
        <a:srgbClr val="a9ac3b"/>
      </a:accent4>
      <a:accent5>
        <a:srgbClr val="84912f"/>
      </a:accent5>
      <a:accent6>
        <a:srgbClr val="d2ba30"/>
      </a:accent6>
      <a:hlink>
        <a:srgbClr val="193340"/>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ffffff"/>
      </a:dk2>
      <a:lt2>
        <a:srgbClr val="bfc343"/>
      </a:lt2>
      <a:accent1>
        <a:srgbClr val="436d7f"/>
      </a:accent1>
      <a:accent2>
        <a:srgbClr val="577d92"/>
      </a:accent2>
      <a:accent3>
        <a:srgbClr val="ccf0f0"/>
      </a:accent3>
      <a:accent4>
        <a:srgbClr val="a9ac3b"/>
      </a:accent4>
      <a:accent5>
        <a:srgbClr val="84912f"/>
      </a:accent5>
      <a:accent6>
        <a:srgbClr val="d2ba30"/>
      </a:accent6>
      <a:hlink>
        <a:srgbClr val="193340"/>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 Tardif</dc:creator>
  <dc:description/>
  <dc:language>en-US</dc:language>
  <cp:lastModifiedBy/>
  <cp:revision>0</cp:revision>
  <dc:subject/>
  <dc:title/>
</cp:coreProperties>
</file>